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62333C-F00E-4121-9AD9-20C40770C41A}" v="63" dt="2024-06-03T20:00:30.9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8" d="100"/>
          <a:sy n="58" d="100"/>
        </p:scale>
        <p:origin x="98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ce V. Lawhern I." userId="2cb335d6-e2e2-4227-9549-245931439275" providerId="ADAL" clId="{B562333C-F00E-4121-9AD9-20C40770C41A}"/>
    <pc:docChg chg="undo custSel addSld delSld modSld sldOrd">
      <pc:chgData name="Grace V. Lawhern I." userId="2cb335d6-e2e2-4227-9549-245931439275" providerId="ADAL" clId="{B562333C-F00E-4121-9AD9-20C40770C41A}" dt="2024-06-04T00:54:00.532" v="1925" actId="20577"/>
      <pc:docMkLst>
        <pc:docMk/>
      </pc:docMkLst>
      <pc:sldChg chg="modSp mod">
        <pc:chgData name="Grace V. Lawhern I." userId="2cb335d6-e2e2-4227-9549-245931439275" providerId="ADAL" clId="{B562333C-F00E-4121-9AD9-20C40770C41A}" dt="2024-06-04T00:52:53.348" v="1921" actId="20577"/>
        <pc:sldMkLst>
          <pc:docMk/>
          <pc:sldMk cId="2996740030" sldId="256"/>
        </pc:sldMkLst>
        <pc:spChg chg="mod">
          <ac:chgData name="Grace V. Lawhern I." userId="2cb335d6-e2e2-4227-9549-245931439275" providerId="ADAL" clId="{B562333C-F00E-4121-9AD9-20C40770C41A}" dt="2024-06-04T00:52:53.348" v="1921" actId="20577"/>
          <ac:spMkLst>
            <pc:docMk/>
            <pc:sldMk cId="2996740030" sldId="256"/>
            <ac:spMk id="2" creationId="{08CC8818-AC6C-51EE-DF9D-8B7CCD162406}"/>
          </ac:spMkLst>
        </pc:spChg>
        <pc:spChg chg="mod">
          <ac:chgData name="Grace V. Lawhern I." userId="2cb335d6-e2e2-4227-9549-245931439275" providerId="ADAL" clId="{B562333C-F00E-4121-9AD9-20C40770C41A}" dt="2024-06-03T20:05:36.623" v="1807" actId="20577"/>
          <ac:spMkLst>
            <pc:docMk/>
            <pc:sldMk cId="2996740030" sldId="256"/>
            <ac:spMk id="3" creationId="{DBB27D0B-1638-1205-8267-9938DEADB4FE}"/>
          </ac:spMkLst>
        </pc:spChg>
      </pc:sldChg>
      <pc:sldChg chg="modSp mod">
        <pc:chgData name="Grace V. Lawhern I." userId="2cb335d6-e2e2-4227-9549-245931439275" providerId="ADAL" clId="{B562333C-F00E-4121-9AD9-20C40770C41A}" dt="2024-06-03T19:53:39.639" v="1715" actId="1076"/>
        <pc:sldMkLst>
          <pc:docMk/>
          <pc:sldMk cId="699977755" sldId="257"/>
        </pc:sldMkLst>
        <pc:spChg chg="mod">
          <ac:chgData name="Grace V. Lawhern I." userId="2cb335d6-e2e2-4227-9549-245931439275" providerId="ADAL" clId="{B562333C-F00E-4121-9AD9-20C40770C41A}" dt="2024-06-03T19:53:39.639" v="1715" actId="1076"/>
          <ac:spMkLst>
            <pc:docMk/>
            <pc:sldMk cId="699977755" sldId="257"/>
            <ac:spMk id="19" creationId="{2398127D-4733-B7AA-8D5C-130ED76C3E66}"/>
          </ac:spMkLst>
        </pc:spChg>
      </pc:sldChg>
      <pc:sldChg chg="addSp delSp modSp mod">
        <pc:chgData name="Grace V. Lawhern I." userId="2cb335d6-e2e2-4227-9549-245931439275" providerId="ADAL" clId="{B562333C-F00E-4121-9AD9-20C40770C41A}" dt="2024-06-04T00:54:00.532" v="1925" actId="20577"/>
        <pc:sldMkLst>
          <pc:docMk/>
          <pc:sldMk cId="1280993907" sldId="258"/>
        </pc:sldMkLst>
        <pc:spChg chg="mod">
          <ac:chgData name="Grace V. Lawhern I." userId="2cb335d6-e2e2-4227-9549-245931439275" providerId="ADAL" clId="{B562333C-F00E-4121-9AD9-20C40770C41A}" dt="2024-06-03T16:45:56.554" v="15" actId="20577"/>
          <ac:spMkLst>
            <pc:docMk/>
            <pc:sldMk cId="1280993907" sldId="258"/>
            <ac:spMk id="2" creationId="{C55B4202-957B-CC85-25F8-B30CD77B8390}"/>
          </ac:spMkLst>
        </pc:spChg>
        <pc:spChg chg="mod">
          <ac:chgData name="Grace V. Lawhern I." userId="2cb335d6-e2e2-4227-9549-245931439275" providerId="ADAL" clId="{B562333C-F00E-4121-9AD9-20C40770C41A}" dt="2024-06-04T00:54:00.532" v="1925" actId="20577"/>
          <ac:spMkLst>
            <pc:docMk/>
            <pc:sldMk cId="1280993907" sldId="258"/>
            <ac:spMk id="3" creationId="{1CB3DFE9-A8E9-E011-A1D8-AE5C67A02B0B}"/>
          </ac:spMkLst>
        </pc:spChg>
        <pc:picChg chg="del">
          <ac:chgData name="Grace V. Lawhern I." userId="2cb335d6-e2e2-4227-9549-245931439275" providerId="ADAL" clId="{B562333C-F00E-4121-9AD9-20C40770C41A}" dt="2024-06-03T17:44:19.574" v="180" actId="478"/>
          <ac:picMkLst>
            <pc:docMk/>
            <pc:sldMk cId="1280993907" sldId="258"/>
            <ac:picMk id="7" creationId="{8BD80055-A0ED-389E-5083-7767874C6D04}"/>
          </ac:picMkLst>
        </pc:picChg>
        <pc:picChg chg="add mod">
          <ac:chgData name="Grace V. Lawhern I." userId="2cb335d6-e2e2-4227-9549-245931439275" providerId="ADAL" clId="{B562333C-F00E-4121-9AD9-20C40770C41A}" dt="2024-06-03T19:08:23.759" v="1389" actId="1076"/>
          <ac:picMkLst>
            <pc:docMk/>
            <pc:sldMk cId="1280993907" sldId="258"/>
            <ac:picMk id="9" creationId="{ACF740C5-EFD9-F78C-C413-6E0770DC886F}"/>
          </ac:picMkLst>
        </pc:picChg>
      </pc:sldChg>
      <pc:sldChg chg="addSp modSp mod">
        <pc:chgData name="Grace V. Lawhern I." userId="2cb335d6-e2e2-4227-9549-245931439275" providerId="ADAL" clId="{B562333C-F00E-4121-9AD9-20C40770C41A}" dt="2024-06-03T17:44:13.395" v="179" actId="732"/>
        <pc:sldMkLst>
          <pc:docMk/>
          <pc:sldMk cId="1764391750" sldId="259"/>
        </pc:sldMkLst>
        <pc:picChg chg="mod">
          <ac:chgData name="Grace V. Lawhern I." userId="2cb335d6-e2e2-4227-9549-245931439275" providerId="ADAL" clId="{B562333C-F00E-4121-9AD9-20C40770C41A}" dt="2024-06-03T17:44:07.954" v="177" actId="14100"/>
          <ac:picMkLst>
            <pc:docMk/>
            <pc:sldMk cId="1764391750" sldId="259"/>
            <ac:picMk id="15" creationId="{C1495862-3C90-F607-D609-10652D057CD1}"/>
          </ac:picMkLst>
        </pc:picChg>
        <pc:picChg chg="mod">
          <ac:chgData name="Grace V. Lawhern I." userId="2cb335d6-e2e2-4227-9549-245931439275" providerId="ADAL" clId="{B562333C-F00E-4121-9AD9-20C40770C41A}" dt="2024-06-03T17:44:05.260" v="176" actId="14100"/>
          <ac:picMkLst>
            <pc:docMk/>
            <pc:sldMk cId="1764391750" sldId="259"/>
            <ac:picMk id="17" creationId="{58BC4765-2504-A7BE-1047-93369A21467D}"/>
          </ac:picMkLst>
        </pc:picChg>
        <pc:picChg chg="add mod modCrop">
          <ac:chgData name="Grace V. Lawhern I." userId="2cb335d6-e2e2-4227-9549-245931439275" providerId="ADAL" clId="{B562333C-F00E-4121-9AD9-20C40770C41A}" dt="2024-06-03T17:44:13.395" v="179" actId="732"/>
          <ac:picMkLst>
            <pc:docMk/>
            <pc:sldMk cId="1764391750" sldId="259"/>
            <ac:picMk id="18" creationId="{5C1D11F8-3ACE-642F-FCE5-71952ED4ADB4}"/>
          </ac:picMkLst>
        </pc:picChg>
      </pc:sldChg>
      <pc:sldChg chg="addSp modSp mod modNotesTx">
        <pc:chgData name="Grace V. Lawhern I." userId="2cb335d6-e2e2-4227-9549-245931439275" providerId="ADAL" clId="{B562333C-F00E-4121-9AD9-20C40770C41A}" dt="2024-06-03T19:49:44.464" v="1644" actId="20577"/>
        <pc:sldMkLst>
          <pc:docMk/>
          <pc:sldMk cId="154779061" sldId="260"/>
        </pc:sldMkLst>
        <pc:spChg chg="add mod">
          <ac:chgData name="Grace V. Lawhern I." userId="2cb335d6-e2e2-4227-9549-245931439275" providerId="ADAL" clId="{B562333C-F00E-4121-9AD9-20C40770C41A}" dt="2024-06-03T19:48:05.811" v="1502" actId="20577"/>
          <ac:spMkLst>
            <pc:docMk/>
            <pc:sldMk cId="154779061" sldId="260"/>
            <ac:spMk id="11" creationId="{F0DBE09C-2C8D-FC6C-08FC-779CCB211F79}"/>
          </ac:spMkLst>
        </pc:spChg>
        <pc:picChg chg="mod">
          <ac:chgData name="Grace V. Lawhern I." userId="2cb335d6-e2e2-4227-9549-245931439275" providerId="ADAL" clId="{B562333C-F00E-4121-9AD9-20C40770C41A}" dt="2024-06-03T18:11:12.892" v="525" actId="1076"/>
          <ac:picMkLst>
            <pc:docMk/>
            <pc:sldMk cId="154779061" sldId="260"/>
            <ac:picMk id="10" creationId="{413B7C8F-075D-69B3-B0FC-1AEC2B313284}"/>
          </ac:picMkLst>
        </pc:picChg>
      </pc:sldChg>
      <pc:sldChg chg="addSp modSp mod">
        <pc:chgData name="Grace V. Lawhern I." userId="2cb335d6-e2e2-4227-9549-245931439275" providerId="ADAL" clId="{B562333C-F00E-4121-9AD9-20C40770C41A}" dt="2024-06-03T19:54:44.420" v="1735" actId="20577"/>
        <pc:sldMkLst>
          <pc:docMk/>
          <pc:sldMk cId="113044266" sldId="261"/>
        </pc:sldMkLst>
        <pc:spChg chg="add mod">
          <ac:chgData name="Grace V. Lawhern I." userId="2cb335d6-e2e2-4227-9549-245931439275" providerId="ADAL" clId="{B562333C-F00E-4121-9AD9-20C40770C41A}" dt="2024-06-03T19:51:04.456" v="1650" actId="1076"/>
          <ac:spMkLst>
            <pc:docMk/>
            <pc:sldMk cId="113044266" sldId="261"/>
            <ac:spMk id="9" creationId="{E818E9E9-1501-3C97-1F6A-7DB7346B3BF9}"/>
          </ac:spMkLst>
        </pc:spChg>
        <pc:spChg chg="add mod">
          <ac:chgData name="Grace V. Lawhern I." userId="2cb335d6-e2e2-4227-9549-245931439275" providerId="ADAL" clId="{B562333C-F00E-4121-9AD9-20C40770C41A}" dt="2024-06-03T19:51:04.456" v="1650" actId="1076"/>
          <ac:spMkLst>
            <pc:docMk/>
            <pc:sldMk cId="113044266" sldId="261"/>
            <ac:spMk id="10" creationId="{3843EE45-F9C3-9BAE-752A-19D8C0049AD1}"/>
          </ac:spMkLst>
        </pc:spChg>
        <pc:spChg chg="add mod">
          <ac:chgData name="Grace V. Lawhern I." userId="2cb335d6-e2e2-4227-9549-245931439275" providerId="ADAL" clId="{B562333C-F00E-4121-9AD9-20C40770C41A}" dt="2024-06-03T19:54:44.420" v="1735" actId="20577"/>
          <ac:spMkLst>
            <pc:docMk/>
            <pc:sldMk cId="113044266" sldId="261"/>
            <ac:spMk id="11" creationId="{301B394B-AEF7-DB21-F4A6-A25EA792DFA4}"/>
          </ac:spMkLst>
        </pc:spChg>
        <pc:picChg chg="mod">
          <ac:chgData name="Grace V. Lawhern I." userId="2cb335d6-e2e2-4227-9549-245931439275" providerId="ADAL" clId="{B562333C-F00E-4121-9AD9-20C40770C41A}" dt="2024-06-03T19:51:07.037" v="1651" actId="14100"/>
          <ac:picMkLst>
            <pc:docMk/>
            <pc:sldMk cId="113044266" sldId="261"/>
            <ac:picMk id="6" creationId="{71D67EE6-E6D7-A804-ED72-E90FBC33A84E}"/>
          </ac:picMkLst>
        </pc:picChg>
        <pc:picChg chg="add mod modCrop">
          <ac:chgData name="Grace V. Lawhern I." userId="2cb335d6-e2e2-4227-9549-245931439275" providerId="ADAL" clId="{B562333C-F00E-4121-9AD9-20C40770C41A}" dt="2024-06-03T19:51:04.456" v="1650" actId="1076"/>
          <ac:picMkLst>
            <pc:docMk/>
            <pc:sldMk cId="113044266" sldId="261"/>
            <ac:picMk id="8" creationId="{317CD261-007B-4A8E-8395-11800DAEEDFB}"/>
          </ac:picMkLst>
        </pc:picChg>
      </pc:sldChg>
      <pc:sldChg chg="addSp delSp modSp mod">
        <pc:chgData name="Grace V. Lawhern I." userId="2cb335d6-e2e2-4227-9549-245931439275" providerId="ADAL" clId="{B562333C-F00E-4121-9AD9-20C40770C41A}" dt="2024-06-03T19:42:48.976" v="1458" actId="1076"/>
        <pc:sldMkLst>
          <pc:docMk/>
          <pc:sldMk cId="211890907" sldId="262"/>
        </pc:sldMkLst>
        <pc:spChg chg="del">
          <ac:chgData name="Grace V. Lawhern I." userId="2cb335d6-e2e2-4227-9549-245931439275" providerId="ADAL" clId="{B562333C-F00E-4121-9AD9-20C40770C41A}" dt="2024-06-03T19:38:16.465" v="1420" actId="478"/>
          <ac:spMkLst>
            <pc:docMk/>
            <pc:sldMk cId="211890907" sldId="262"/>
            <ac:spMk id="4" creationId="{28763BA6-83E8-D598-1C13-CFDE185FDDE4}"/>
          </ac:spMkLst>
        </pc:spChg>
        <pc:spChg chg="add del mod">
          <ac:chgData name="Grace V. Lawhern I." userId="2cb335d6-e2e2-4227-9549-245931439275" providerId="ADAL" clId="{B562333C-F00E-4121-9AD9-20C40770C41A}" dt="2024-06-03T19:38:18.348" v="1421" actId="478"/>
          <ac:spMkLst>
            <pc:docMk/>
            <pc:sldMk cId="211890907" sldId="262"/>
            <ac:spMk id="6" creationId="{1365D2C1-7B94-4A0E-A45F-8D75813E7B33}"/>
          </ac:spMkLst>
        </pc:spChg>
        <pc:spChg chg="add mod">
          <ac:chgData name="Grace V. Lawhern I." userId="2cb335d6-e2e2-4227-9549-245931439275" providerId="ADAL" clId="{B562333C-F00E-4121-9AD9-20C40770C41A}" dt="2024-06-03T19:40:17.029" v="1436" actId="1076"/>
          <ac:spMkLst>
            <pc:docMk/>
            <pc:sldMk cId="211890907" sldId="262"/>
            <ac:spMk id="7" creationId="{6A9775E3-0A86-CA18-123D-55FE76CCEE5F}"/>
          </ac:spMkLst>
        </pc:spChg>
        <pc:spChg chg="add del mod">
          <ac:chgData name="Grace V. Lawhern I." userId="2cb335d6-e2e2-4227-9549-245931439275" providerId="ADAL" clId="{B562333C-F00E-4121-9AD9-20C40770C41A}" dt="2024-06-03T19:37:25.259" v="1405" actId="478"/>
          <ac:spMkLst>
            <pc:docMk/>
            <pc:sldMk cId="211890907" sldId="262"/>
            <ac:spMk id="11" creationId="{A86E0DE2-AD93-7937-0801-D8B546E37A6C}"/>
          </ac:spMkLst>
        </pc:spChg>
        <pc:spChg chg="add del mod">
          <ac:chgData name="Grace V. Lawhern I." userId="2cb335d6-e2e2-4227-9549-245931439275" providerId="ADAL" clId="{B562333C-F00E-4121-9AD9-20C40770C41A}" dt="2024-06-03T19:37:22.599" v="1404" actId="478"/>
          <ac:spMkLst>
            <pc:docMk/>
            <pc:sldMk cId="211890907" sldId="262"/>
            <ac:spMk id="12" creationId="{0C6CAC94-5FEF-E9CB-0353-F6FF3D55C3BF}"/>
          </ac:spMkLst>
        </pc:spChg>
        <pc:spChg chg="add mod">
          <ac:chgData name="Grace V. Lawhern I." userId="2cb335d6-e2e2-4227-9549-245931439275" providerId="ADAL" clId="{B562333C-F00E-4121-9AD9-20C40770C41A}" dt="2024-06-03T19:42:03.776" v="1454" actId="20577"/>
          <ac:spMkLst>
            <pc:docMk/>
            <pc:sldMk cId="211890907" sldId="262"/>
            <ac:spMk id="13" creationId="{1627BE33-6996-6A18-2930-456B4DA28F05}"/>
          </ac:spMkLst>
        </pc:spChg>
        <pc:spChg chg="add del mod">
          <ac:chgData name="Grace V. Lawhern I." userId="2cb335d6-e2e2-4227-9549-245931439275" providerId="ADAL" clId="{B562333C-F00E-4121-9AD9-20C40770C41A}" dt="2024-06-03T19:37:36.182" v="1408" actId="478"/>
          <ac:spMkLst>
            <pc:docMk/>
            <pc:sldMk cId="211890907" sldId="262"/>
            <ac:spMk id="15" creationId="{B3CAF6D4-8473-287A-CD61-05615635DF0F}"/>
          </ac:spMkLst>
        </pc:spChg>
        <pc:spChg chg="add del mod">
          <ac:chgData name="Grace V. Lawhern I." userId="2cb335d6-e2e2-4227-9549-245931439275" providerId="ADAL" clId="{B562333C-F00E-4121-9AD9-20C40770C41A}" dt="2024-06-03T19:37:38.721" v="1409" actId="478"/>
          <ac:spMkLst>
            <pc:docMk/>
            <pc:sldMk cId="211890907" sldId="262"/>
            <ac:spMk id="16" creationId="{AAFB8494-9050-AFD8-913E-49A1EE89903F}"/>
          </ac:spMkLst>
        </pc:spChg>
        <pc:spChg chg="add mod">
          <ac:chgData name="Grace V. Lawhern I." userId="2cb335d6-e2e2-4227-9549-245931439275" providerId="ADAL" clId="{B562333C-F00E-4121-9AD9-20C40770C41A}" dt="2024-06-03T19:42:38.350" v="1456"/>
          <ac:spMkLst>
            <pc:docMk/>
            <pc:sldMk cId="211890907" sldId="262"/>
            <ac:spMk id="17" creationId="{B781E2D6-A849-F9DF-834B-4C3F4D7F8B3C}"/>
          </ac:spMkLst>
        </pc:spChg>
        <pc:spChg chg="add del mod">
          <ac:chgData name="Grace V. Lawhern I." userId="2cb335d6-e2e2-4227-9549-245931439275" providerId="ADAL" clId="{B562333C-F00E-4121-9AD9-20C40770C41A}" dt="2024-06-03T19:37:44.394" v="1412" actId="478"/>
          <ac:spMkLst>
            <pc:docMk/>
            <pc:sldMk cId="211890907" sldId="262"/>
            <ac:spMk id="19" creationId="{C9EBDDB6-B519-1543-B134-7834BB11E812}"/>
          </ac:spMkLst>
        </pc:spChg>
        <pc:spChg chg="add del mod">
          <ac:chgData name="Grace V. Lawhern I." userId="2cb335d6-e2e2-4227-9549-245931439275" providerId="ADAL" clId="{B562333C-F00E-4121-9AD9-20C40770C41A}" dt="2024-06-03T19:37:47.446" v="1413" actId="478"/>
          <ac:spMkLst>
            <pc:docMk/>
            <pc:sldMk cId="211890907" sldId="262"/>
            <ac:spMk id="20" creationId="{B4504349-06E3-1A20-3692-ABE7CF0095EF}"/>
          </ac:spMkLst>
        </pc:spChg>
        <pc:picChg chg="add mod modCrop">
          <ac:chgData name="Grace V. Lawhern I." userId="2cb335d6-e2e2-4227-9549-245931439275" providerId="ADAL" clId="{B562333C-F00E-4121-9AD9-20C40770C41A}" dt="2024-06-03T19:40:07.718" v="1428" actId="1076"/>
          <ac:picMkLst>
            <pc:docMk/>
            <pc:sldMk cId="211890907" sldId="262"/>
            <ac:picMk id="3" creationId="{34E8EE84-2554-5C25-228C-5C7F481E8A24}"/>
          </ac:picMkLst>
        </pc:picChg>
        <pc:picChg chg="del">
          <ac:chgData name="Grace V. Lawhern I." userId="2cb335d6-e2e2-4227-9549-245931439275" providerId="ADAL" clId="{B562333C-F00E-4121-9AD9-20C40770C41A}" dt="2024-06-03T19:18:44.095" v="1390" actId="478"/>
          <ac:picMkLst>
            <pc:docMk/>
            <pc:sldMk cId="211890907" sldId="262"/>
            <ac:picMk id="8" creationId="{440078DD-7063-33D3-65EA-9EDE67C72EFE}"/>
          </ac:picMkLst>
        </pc:picChg>
        <pc:picChg chg="add mod modCrop">
          <ac:chgData name="Grace V. Lawhern I." userId="2cb335d6-e2e2-4227-9549-245931439275" providerId="ADAL" clId="{B562333C-F00E-4121-9AD9-20C40770C41A}" dt="2024-06-03T19:41:50.679" v="1446" actId="1076"/>
          <ac:picMkLst>
            <pc:docMk/>
            <pc:sldMk cId="211890907" sldId="262"/>
            <ac:picMk id="9" creationId="{FE1F1A6B-8E9C-8646-260A-136C8CD2027F}"/>
          </ac:picMkLst>
        </pc:picChg>
        <pc:picChg chg="add del mod modCrop">
          <ac:chgData name="Grace V. Lawhern I." userId="2cb335d6-e2e2-4227-9549-245931439275" providerId="ADAL" clId="{B562333C-F00E-4121-9AD9-20C40770C41A}" dt="2024-06-03T19:37:14.712" v="1403" actId="478"/>
          <ac:picMkLst>
            <pc:docMk/>
            <pc:sldMk cId="211890907" sldId="262"/>
            <ac:picMk id="10" creationId="{B1E89FCF-C592-052E-C560-442242DCF25A}"/>
          </ac:picMkLst>
        </pc:picChg>
        <pc:picChg chg="add del mod modCrop">
          <ac:chgData name="Grace V. Lawhern I." userId="2cb335d6-e2e2-4227-9549-245931439275" providerId="ADAL" clId="{B562333C-F00E-4121-9AD9-20C40770C41A}" dt="2024-06-03T19:37:34.027" v="1407" actId="478"/>
          <ac:picMkLst>
            <pc:docMk/>
            <pc:sldMk cId="211890907" sldId="262"/>
            <ac:picMk id="14" creationId="{E6EFF885-7CFD-0644-2378-EDBDE8344420}"/>
          </ac:picMkLst>
        </pc:picChg>
        <pc:picChg chg="add del mod modCrop">
          <ac:chgData name="Grace V. Lawhern I." userId="2cb335d6-e2e2-4227-9549-245931439275" providerId="ADAL" clId="{B562333C-F00E-4121-9AD9-20C40770C41A}" dt="2024-06-03T19:37:40.214" v="1410" actId="478"/>
          <ac:picMkLst>
            <pc:docMk/>
            <pc:sldMk cId="211890907" sldId="262"/>
            <ac:picMk id="18" creationId="{F1A3EAF0-DBE0-B5C5-E5EB-599DB902AD5D}"/>
          </ac:picMkLst>
        </pc:picChg>
        <pc:picChg chg="add mod">
          <ac:chgData name="Grace V. Lawhern I." userId="2cb335d6-e2e2-4227-9549-245931439275" providerId="ADAL" clId="{B562333C-F00E-4121-9AD9-20C40770C41A}" dt="2024-06-03T19:42:48.976" v="1458" actId="1076"/>
          <ac:picMkLst>
            <pc:docMk/>
            <pc:sldMk cId="211890907" sldId="262"/>
            <ac:picMk id="22" creationId="{1BB05647-218D-8464-C0EF-64964DBCAA91}"/>
          </ac:picMkLst>
        </pc:picChg>
        <pc:picChg chg="add del mod">
          <ac:chgData name="Grace V. Lawhern I." userId="2cb335d6-e2e2-4227-9549-245931439275" providerId="ADAL" clId="{B562333C-F00E-4121-9AD9-20C40770C41A}" dt="2024-06-03T19:27:08.974" v="1399" actId="478"/>
          <ac:picMkLst>
            <pc:docMk/>
            <pc:sldMk cId="211890907" sldId="262"/>
            <ac:picMk id="24" creationId="{692A01E1-892C-F934-CD31-85F67BDB8938}"/>
          </ac:picMkLst>
        </pc:picChg>
      </pc:sldChg>
      <pc:sldChg chg="addSp modSp mod">
        <pc:chgData name="Grace V. Lawhern I." userId="2cb335d6-e2e2-4227-9549-245931439275" providerId="ADAL" clId="{B562333C-F00E-4121-9AD9-20C40770C41A}" dt="2024-06-03T19:52:14.869" v="1659" actId="20577"/>
        <pc:sldMkLst>
          <pc:docMk/>
          <pc:sldMk cId="1187027632" sldId="263"/>
        </pc:sldMkLst>
        <pc:spChg chg="add mod">
          <ac:chgData name="Grace V. Lawhern I." userId="2cb335d6-e2e2-4227-9549-245931439275" providerId="ADAL" clId="{B562333C-F00E-4121-9AD9-20C40770C41A}" dt="2024-06-03T19:52:14.869" v="1659" actId="20577"/>
          <ac:spMkLst>
            <pc:docMk/>
            <pc:sldMk cId="1187027632" sldId="263"/>
            <ac:spMk id="2" creationId="{E6B1D8EB-8351-138F-2B63-C5D56DF37384}"/>
          </ac:spMkLst>
        </pc:spChg>
        <pc:spChg chg="add mod">
          <ac:chgData name="Grace V. Lawhern I." userId="2cb335d6-e2e2-4227-9549-245931439275" providerId="ADAL" clId="{B562333C-F00E-4121-9AD9-20C40770C41A}" dt="2024-06-03T17:21:58.578" v="58" actId="1076"/>
          <ac:spMkLst>
            <pc:docMk/>
            <pc:sldMk cId="1187027632" sldId="263"/>
            <ac:spMk id="25" creationId="{3BF7EE74-AF67-5C1E-EE32-2FCE82D300B1}"/>
          </ac:spMkLst>
        </pc:spChg>
        <pc:spChg chg="add mod">
          <ac:chgData name="Grace V. Lawhern I." userId="2cb335d6-e2e2-4227-9549-245931439275" providerId="ADAL" clId="{B562333C-F00E-4121-9AD9-20C40770C41A}" dt="2024-06-03T17:22:18.520" v="71" actId="20577"/>
          <ac:spMkLst>
            <pc:docMk/>
            <pc:sldMk cId="1187027632" sldId="263"/>
            <ac:spMk id="26" creationId="{DE09083F-68D0-3A76-9ABE-38FFAFFC7170}"/>
          </ac:spMkLst>
        </pc:spChg>
        <pc:picChg chg="mod">
          <ac:chgData name="Grace V. Lawhern I." userId="2cb335d6-e2e2-4227-9549-245931439275" providerId="ADAL" clId="{B562333C-F00E-4121-9AD9-20C40770C41A}" dt="2024-06-03T17:43:19.408" v="168" actId="14100"/>
          <ac:picMkLst>
            <pc:docMk/>
            <pc:sldMk cId="1187027632" sldId="263"/>
            <ac:picMk id="22" creationId="{F6F8EF6A-8C49-0707-84BF-5182ACD2C35E}"/>
          </ac:picMkLst>
        </pc:picChg>
        <pc:picChg chg="add mod modCrop">
          <ac:chgData name="Grace V. Lawhern I." userId="2cb335d6-e2e2-4227-9549-245931439275" providerId="ADAL" clId="{B562333C-F00E-4121-9AD9-20C40770C41A}" dt="2024-06-03T17:21:54.194" v="57" actId="14100"/>
          <ac:picMkLst>
            <pc:docMk/>
            <pc:sldMk cId="1187027632" sldId="263"/>
            <ac:picMk id="24" creationId="{ABA6313A-F4F8-D3C6-4209-A1F13BBA02B2}"/>
          </ac:picMkLst>
        </pc:picChg>
      </pc:sldChg>
      <pc:sldChg chg="addSp delSp modSp mod">
        <pc:chgData name="Grace V. Lawhern I." userId="2cb335d6-e2e2-4227-9549-245931439275" providerId="ADAL" clId="{B562333C-F00E-4121-9AD9-20C40770C41A}" dt="2024-06-03T17:54:01.773" v="259" actId="1076"/>
        <pc:sldMkLst>
          <pc:docMk/>
          <pc:sldMk cId="2321537774" sldId="264"/>
        </pc:sldMkLst>
        <pc:spChg chg="add mod">
          <ac:chgData name="Grace V. Lawhern I." userId="2cb335d6-e2e2-4227-9549-245931439275" providerId="ADAL" clId="{B562333C-F00E-4121-9AD9-20C40770C41A}" dt="2024-06-03T17:53:34.645" v="243" actId="1076"/>
          <ac:spMkLst>
            <pc:docMk/>
            <pc:sldMk cId="2321537774" sldId="264"/>
            <ac:spMk id="9" creationId="{95D81AAC-AE1C-B50D-9C1B-E555FAF254CD}"/>
          </ac:spMkLst>
        </pc:spChg>
        <pc:spChg chg="add mod">
          <ac:chgData name="Grace V. Lawhern I." userId="2cb335d6-e2e2-4227-9549-245931439275" providerId="ADAL" clId="{B562333C-F00E-4121-9AD9-20C40770C41A}" dt="2024-06-03T17:53:34.645" v="243" actId="1076"/>
          <ac:spMkLst>
            <pc:docMk/>
            <pc:sldMk cId="2321537774" sldId="264"/>
            <ac:spMk id="10" creationId="{BBCD65A2-6A78-33B5-593E-C35378C60E1A}"/>
          </ac:spMkLst>
        </pc:spChg>
        <pc:spChg chg="add mod">
          <ac:chgData name="Grace V. Lawhern I." userId="2cb335d6-e2e2-4227-9549-245931439275" providerId="ADAL" clId="{B562333C-F00E-4121-9AD9-20C40770C41A}" dt="2024-06-03T17:53:34.645" v="243" actId="1076"/>
          <ac:spMkLst>
            <pc:docMk/>
            <pc:sldMk cId="2321537774" sldId="264"/>
            <ac:spMk id="11" creationId="{D46D092D-8DD9-3716-D380-B6C93FD3217C}"/>
          </ac:spMkLst>
        </pc:spChg>
        <pc:spChg chg="add mod">
          <ac:chgData name="Grace V. Lawhern I." userId="2cb335d6-e2e2-4227-9549-245931439275" providerId="ADAL" clId="{B562333C-F00E-4121-9AD9-20C40770C41A}" dt="2024-06-03T17:53:49.179" v="255" actId="20577"/>
          <ac:spMkLst>
            <pc:docMk/>
            <pc:sldMk cId="2321537774" sldId="264"/>
            <ac:spMk id="14" creationId="{05A781CF-D36B-D649-0FCB-8C3ACD1BBDC4}"/>
          </ac:spMkLst>
        </pc:spChg>
        <pc:spChg chg="add mod">
          <ac:chgData name="Grace V. Lawhern I." userId="2cb335d6-e2e2-4227-9549-245931439275" providerId="ADAL" clId="{B562333C-F00E-4121-9AD9-20C40770C41A}" dt="2024-06-03T17:53:55.827" v="257" actId="1076"/>
          <ac:spMkLst>
            <pc:docMk/>
            <pc:sldMk cId="2321537774" sldId="264"/>
            <ac:spMk id="15" creationId="{967E7DF4-4172-DA5F-BEC1-E3D17A083ACF}"/>
          </ac:spMkLst>
        </pc:spChg>
        <pc:spChg chg="add mod">
          <ac:chgData name="Grace V. Lawhern I." userId="2cb335d6-e2e2-4227-9549-245931439275" providerId="ADAL" clId="{B562333C-F00E-4121-9AD9-20C40770C41A}" dt="2024-06-03T17:54:01.773" v="259" actId="1076"/>
          <ac:spMkLst>
            <pc:docMk/>
            <pc:sldMk cId="2321537774" sldId="264"/>
            <ac:spMk id="16" creationId="{A5A44515-749F-1CAA-3DD4-5219DE7A4BAC}"/>
          </ac:spMkLst>
        </pc:spChg>
        <pc:picChg chg="mod">
          <ac:chgData name="Grace V. Lawhern I." userId="2cb335d6-e2e2-4227-9549-245931439275" providerId="ADAL" clId="{B562333C-F00E-4121-9AD9-20C40770C41A}" dt="2024-06-03T17:50:41.065" v="205" actId="14100"/>
          <ac:picMkLst>
            <pc:docMk/>
            <pc:sldMk cId="2321537774" sldId="264"/>
            <ac:picMk id="3" creationId="{46546895-D6A8-7598-9CC0-B7C38503B02E}"/>
          </ac:picMkLst>
        </pc:picChg>
        <pc:picChg chg="add del mod">
          <ac:chgData name="Grace V. Lawhern I." userId="2cb335d6-e2e2-4227-9549-245931439275" providerId="ADAL" clId="{B562333C-F00E-4121-9AD9-20C40770C41A}" dt="2024-06-03T17:39:56.299" v="124" actId="478"/>
          <ac:picMkLst>
            <pc:docMk/>
            <pc:sldMk cId="2321537774" sldId="264"/>
            <ac:picMk id="6" creationId="{42ABDB12-8D50-3E05-8F2F-35A3F69950A7}"/>
          </ac:picMkLst>
        </pc:picChg>
        <pc:picChg chg="add mod">
          <ac:chgData name="Grace V. Lawhern I." userId="2cb335d6-e2e2-4227-9549-245931439275" providerId="ADAL" clId="{B562333C-F00E-4121-9AD9-20C40770C41A}" dt="2024-06-03T17:53:34.645" v="243" actId="1076"/>
          <ac:picMkLst>
            <pc:docMk/>
            <pc:sldMk cId="2321537774" sldId="264"/>
            <ac:picMk id="8" creationId="{3925E0E1-DFDE-B24D-B9AA-54E9EB47CB4C}"/>
          </ac:picMkLst>
        </pc:picChg>
        <pc:picChg chg="add mod modCrop">
          <ac:chgData name="Grace V. Lawhern I." userId="2cb335d6-e2e2-4227-9549-245931439275" providerId="ADAL" clId="{B562333C-F00E-4121-9AD9-20C40770C41A}" dt="2024-06-03T17:53:39.202" v="245" actId="14100"/>
          <ac:picMkLst>
            <pc:docMk/>
            <pc:sldMk cId="2321537774" sldId="264"/>
            <ac:picMk id="13" creationId="{76907AE5-458A-CCE8-118C-9F3BDB624226}"/>
          </ac:picMkLst>
        </pc:picChg>
      </pc:sldChg>
      <pc:sldChg chg="addSp delSp modSp mod">
        <pc:chgData name="Grace V. Lawhern I." userId="2cb335d6-e2e2-4227-9549-245931439275" providerId="ADAL" clId="{B562333C-F00E-4121-9AD9-20C40770C41A}" dt="2024-06-03T19:52:04.756" v="1655" actId="20577"/>
        <pc:sldMkLst>
          <pc:docMk/>
          <pc:sldMk cId="3736310687" sldId="265"/>
        </pc:sldMkLst>
        <pc:spChg chg="add mod">
          <ac:chgData name="Grace V. Lawhern I." userId="2cb335d6-e2e2-4227-9549-245931439275" providerId="ADAL" clId="{B562333C-F00E-4121-9AD9-20C40770C41A}" dt="2024-06-03T19:52:04.756" v="1655" actId="20577"/>
          <ac:spMkLst>
            <pc:docMk/>
            <pc:sldMk cId="3736310687" sldId="265"/>
            <ac:spMk id="2" creationId="{8D3522B1-A62E-8189-B7E6-8641691523E7}"/>
          </ac:spMkLst>
        </pc:spChg>
        <pc:spChg chg="add mod">
          <ac:chgData name="Grace V. Lawhern I." userId="2cb335d6-e2e2-4227-9549-245931439275" providerId="ADAL" clId="{B562333C-F00E-4121-9AD9-20C40770C41A}" dt="2024-06-03T17:54:18.596" v="260" actId="14100"/>
          <ac:spMkLst>
            <pc:docMk/>
            <pc:sldMk cId="3736310687" sldId="265"/>
            <ac:spMk id="11" creationId="{7D562326-35C3-F219-C7B2-2BE007C82D8F}"/>
          </ac:spMkLst>
        </pc:spChg>
        <pc:spChg chg="add mod">
          <ac:chgData name="Grace V. Lawhern I." userId="2cb335d6-e2e2-4227-9549-245931439275" providerId="ADAL" clId="{B562333C-F00E-4121-9AD9-20C40770C41A}" dt="2024-06-03T17:54:18.596" v="260" actId="14100"/>
          <ac:spMkLst>
            <pc:docMk/>
            <pc:sldMk cId="3736310687" sldId="265"/>
            <ac:spMk id="12" creationId="{B56D29EF-775E-A11D-7808-031D37282843}"/>
          </ac:spMkLst>
        </pc:spChg>
        <pc:picChg chg="del">
          <ac:chgData name="Grace V. Lawhern I." userId="2cb335d6-e2e2-4227-9549-245931439275" providerId="ADAL" clId="{B562333C-F00E-4121-9AD9-20C40770C41A}" dt="2024-06-03T17:41:08.285" v="125" actId="478"/>
          <ac:picMkLst>
            <pc:docMk/>
            <pc:sldMk cId="3736310687" sldId="265"/>
            <ac:picMk id="3" creationId="{BC872599-CAF1-DFEE-5472-184BCECABECA}"/>
          </ac:picMkLst>
        </pc:picChg>
        <pc:picChg chg="add del mod">
          <ac:chgData name="Grace V. Lawhern I." userId="2cb335d6-e2e2-4227-9549-245931439275" providerId="ADAL" clId="{B562333C-F00E-4121-9AD9-20C40770C41A}" dt="2024-06-03T17:41:40.599" v="129" actId="478"/>
          <ac:picMkLst>
            <pc:docMk/>
            <pc:sldMk cId="3736310687" sldId="265"/>
            <ac:picMk id="6" creationId="{1042A26D-296B-74C4-7A28-06D29F3D37C9}"/>
          </ac:picMkLst>
        </pc:picChg>
        <pc:picChg chg="add mod">
          <ac:chgData name="Grace V. Lawhern I." userId="2cb335d6-e2e2-4227-9549-245931439275" providerId="ADAL" clId="{B562333C-F00E-4121-9AD9-20C40770C41A}" dt="2024-06-03T17:43:16.050" v="167" actId="14100"/>
          <ac:picMkLst>
            <pc:docMk/>
            <pc:sldMk cId="3736310687" sldId="265"/>
            <ac:picMk id="8" creationId="{2359C0CB-5795-B6D2-D7F6-1081391F1F0C}"/>
          </ac:picMkLst>
        </pc:picChg>
        <pc:picChg chg="add mod modCrop">
          <ac:chgData name="Grace V. Lawhern I." userId="2cb335d6-e2e2-4227-9549-245931439275" providerId="ADAL" clId="{B562333C-F00E-4121-9AD9-20C40770C41A}" dt="2024-06-03T17:54:18.596" v="260" actId="14100"/>
          <ac:picMkLst>
            <pc:docMk/>
            <pc:sldMk cId="3736310687" sldId="265"/>
            <ac:picMk id="10" creationId="{4C5E8062-375A-3CAE-45D1-3D69DF4A74FF}"/>
          </ac:picMkLst>
        </pc:picChg>
      </pc:sldChg>
      <pc:sldChg chg="addSp delSp modSp mod ord setBg">
        <pc:chgData name="Grace V. Lawhern I." userId="2cb335d6-e2e2-4227-9549-245931439275" providerId="ADAL" clId="{B562333C-F00E-4121-9AD9-20C40770C41A}" dt="2024-06-03T19:59:03.254" v="1753"/>
        <pc:sldMkLst>
          <pc:docMk/>
          <pc:sldMk cId="3147697546" sldId="266"/>
        </pc:sldMkLst>
        <pc:spChg chg="mod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2" creationId="{C9ABEED2-2EE1-7079-B4C7-538E1971D15C}"/>
          </ac:spMkLst>
        </pc:spChg>
        <pc:spChg chg="add del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7" creationId="{577D6B2E-37A3-429E-A37C-F30ED6487282}"/>
          </ac:spMkLst>
        </pc:spChg>
        <pc:spChg chg="add del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9" creationId="{5CEAD642-85CF-4750-8432-7C80C901F001}"/>
          </ac:spMkLst>
        </pc:spChg>
        <pc:spChg chg="add del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11" creationId="{FA33EEAE-15D5-4119-8C1E-89D943F911EF}"/>
          </ac:spMkLst>
        </pc:spChg>
        <pc:spChg chg="add del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13" creationId="{730D8B3B-9B80-4025-B934-26DC7D7CD231}"/>
          </ac:spMkLst>
        </pc:spChg>
        <pc:spChg chg="add del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15" creationId="{1064D5D5-227B-4F66-9AEA-46F570E793BD}"/>
          </ac:spMkLst>
        </pc:spChg>
        <pc:spChg chg="add del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17" creationId="{646B67A4-D328-4747-A82B-65E84FA46368}"/>
          </ac:spMkLst>
        </pc:spChg>
        <pc:spChg chg="add del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19" creationId="{B5A1B09C-1565-46F8-B70F-621C5EB48A09}"/>
          </ac:spMkLst>
        </pc:spChg>
        <pc:spChg chg="add del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21" creationId="{8C516CC8-80AC-446C-A56E-9F54B7210402}"/>
          </ac:spMkLst>
        </pc:spChg>
        <pc:spChg chg="add">
          <ac:chgData name="Grace V. Lawhern I." userId="2cb335d6-e2e2-4227-9549-245931439275" providerId="ADAL" clId="{B562333C-F00E-4121-9AD9-20C40770C41A}" dt="2024-06-03T18:38:02.391" v="1364" actId="26606"/>
          <ac:spMkLst>
            <pc:docMk/>
            <pc:sldMk cId="3147697546" sldId="266"/>
            <ac:spMk id="26" creationId="{C7D023E4-8DE1-436E-9847-ED6A4B4B04FD}"/>
          </ac:spMkLst>
        </pc:spChg>
        <pc:grpChg chg="add">
          <ac:chgData name="Grace V. Lawhern I." userId="2cb335d6-e2e2-4227-9549-245931439275" providerId="ADAL" clId="{B562333C-F00E-4121-9AD9-20C40770C41A}" dt="2024-06-03T18:38:02.391" v="1364" actId="26606"/>
          <ac:grpSpMkLst>
            <pc:docMk/>
            <pc:sldMk cId="3147697546" sldId="266"/>
            <ac:grpSpMk id="28" creationId="{1FEC590B-3306-47E9-BD67-97F3F76169A4}"/>
          </ac:grpSpMkLst>
        </pc:grpChg>
        <pc:grpChg chg="add">
          <ac:chgData name="Grace V. Lawhern I." userId="2cb335d6-e2e2-4227-9549-245931439275" providerId="ADAL" clId="{B562333C-F00E-4121-9AD9-20C40770C41A}" dt="2024-06-03T18:38:02.391" v="1364" actId="26606"/>
          <ac:grpSpMkLst>
            <pc:docMk/>
            <pc:sldMk cId="3147697546" sldId="266"/>
            <ac:grpSpMk id="32" creationId="{A47AAF5E-1692-48C9-98FB-6432BF0BC4F7}"/>
          </ac:grpSpMkLst>
        </pc:grpChg>
      </pc:sldChg>
      <pc:sldChg chg="addSp modSp new mod ord">
        <pc:chgData name="Grace V. Lawhern I." userId="2cb335d6-e2e2-4227-9549-245931439275" providerId="ADAL" clId="{B562333C-F00E-4121-9AD9-20C40770C41A}" dt="2024-06-03T20:09:04.284" v="1911" actId="1076"/>
        <pc:sldMkLst>
          <pc:docMk/>
          <pc:sldMk cId="2362199294" sldId="267"/>
        </pc:sldMkLst>
        <pc:spChg chg="mod">
          <ac:chgData name="Grace V. Lawhern I." userId="2cb335d6-e2e2-4227-9549-245931439275" providerId="ADAL" clId="{B562333C-F00E-4121-9AD9-20C40770C41A}" dt="2024-06-03T18:22:57.717" v="815" actId="20577"/>
          <ac:spMkLst>
            <pc:docMk/>
            <pc:sldMk cId="2362199294" sldId="267"/>
            <ac:spMk id="2" creationId="{DB32FD34-1237-E52A-776A-110784A47F3E}"/>
          </ac:spMkLst>
        </pc:spChg>
        <pc:spChg chg="mod">
          <ac:chgData name="Grace V. Lawhern I." userId="2cb335d6-e2e2-4227-9549-245931439275" providerId="ADAL" clId="{B562333C-F00E-4121-9AD9-20C40770C41A}" dt="2024-06-03T20:09:04.284" v="1911" actId="1076"/>
          <ac:spMkLst>
            <pc:docMk/>
            <pc:sldMk cId="2362199294" sldId="267"/>
            <ac:spMk id="3" creationId="{FEBBD349-8948-9302-A0CF-A6184FE82912}"/>
          </ac:spMkLst>
        </pc:spChg>
        <pc:picChg chg="add mod">
          <ac:chgData name="Grace V. Lawhern I." userId="2cb335d6-e2e2-4227-9549-245931439275" providerId="ADAL" clId="{B562333C-F00E-4121-9AD9-20C40770C41A}" dt="2024-06-03T19:56:12.528" v="1750" actId="1076"/>
          <ac:picMkLst>
            <pc:docMk/>
            <pc:sldMk cId="2362199294" sldId="267"/>
            <ac:picMk id="4" creationId="{69291027-A7E9-0B52-0BBA-96876A82C587}"/>
          </ac:picMkLst>
        </pc:picChg>
      </pc:sldChg>
      <pc:sldChg chg="delSp new del mod">
        <pc:chgData name="Grace V. Lawhern I." userId="2cb335d6-e2e2-4227-9549-245931439275" providerId="ADAL" clId="{B562333C-F00E-4121-9AD9-20C40770C41A}" dt="2024-06-03T19:37:31.591" v="1406" actId="2696"/>
        <pc:sldMkLst>
          <pc:docMk/>
          <pc:sldMk cId="419902409" sldId="268"/>
        </pc:sldMkLst>
        <pc:spChg chg="del">
          <ac:chgData name="Grace V. Lawhern I." userId="2cb335d6-e2e2-4227-9549-245931439275" providerId="ADAL" clId="{B562333C-F00E-4121-9AD9-20C40770C41A}" dt="2024-06-03T19:37:10.075" v="1402" actId="478"/>
          <ac:spMkLst>
            <pc:docMk/>
            <pc:sldMk cId="419902409" sldId="268"/>
            <ac:spMk id="2" creationId="{6EAB1B47-3C39-4B0E-205A-77AFF7C8E6E0}"/>
          </ac:spMkLst>
        </pc:spChg>
        <pc:spChg chg="del">
          <ac:chgData name="Grace V. Lawhern I." userId="2cb335d6-e2e2-4227-9549-245931439275" providerId="ADAL" clId="{B562333C-F00E-4121-9AD9-20C40770C41A}" dt="2024-06-03T19:37:07.808" v="1401" actId="478"/>
          <ac:spMkLst>
            <pc:docMk/>
            <pc:sldMk cId="419902409" sldId="268"/>
            <ac:spMk id="3" creationId="{B4E4CC61-4F8D-7675-B7D9-FA4BD9C0B499}"/>
          </ac:spMkLst>
        </pc:spChg>
      </pc:sldChg>
      <pc:sldChg chg="addSp delSp modSp add mod ord setBg delAnim modAnim">
        <pc:chgData name="Grace V. Lawhern I." userId="2cb335d6-e2e2-4227-9549-245931439275" providerId="ADAL" clId="{B562333C-F00E-4121-9AD9-20C40770C41A}" dt="2024-06-03T20:01:25.124" v="1798" actId="1076"/>
        <pc:sldMkLst>
          <pc:docMk/>
          <pc:sldMk cId="3165479816" sldId="273"/>
        </pc:sldMkLst>
        <pc:spChg chg="del mod">
          <ac:chgData name="Grace V. Lawhern I." userId="2cb335d6-e2e2-4227-9549-245931439275" providerId="ADAL" clId="{B562333C-F00E-4121-9AD9-20C40770C41A}" dt="2024-06-03T19:59:21.306" v="1772" actId="478"/>
          <ac:spMkLst>
            <pc:docMk/>
            <pc:sldMk cId="3165479816" sldId="273"/>
            <ac:spMk id="2" creationId="{4C102310-7F94-3526-3522-7E07C25328E1}"/>
          </ac:spMkLst>
        </pc:spChg>
        <pc:picChg chg="add mod">
          <ac:chgData name="Grace V. Lawhern I." userId="2cb335d6-e2e2-4227-9549-245931439275" providerId="ADAL" clId="{B562333C-F00E-4121-9AD9-20C40770C41A}" dt="2024-06-03T20:01:08.699" v="1794" actId="26606"/>
          <ac:picMkLst>
            <pc:docMk/>
            <pc:sldMk cId="3165479816" sldId="273"/>
            <ac:picMk id="3" creationId="{20672220-BBEC-7F12-E243-C8853F50701D}"/>
          </ac:picMkLst>
        </pc:picChg>
        <pc:picChg chg="add mod">
          <ac:chgData name="Grace V. Lawhern I." userId="2cb335d6-e2e2-4227-9549-245931439275" providerId="ADAL" clId="{B562333C-F00E-4121-9AD9-20C40770C41A}" dt="2024-06-03T20:01:22.959" v="1797" actId="1076"/>
          <ac:picMkLst>
            <pc:docMk/>
            <pc:sldMk cId="3165479816" sldId="273"/>
            <ac:picMk id="4" creationId="{A1F4E62D-1D26-A749-FDAE-ED8D2BFA2CFE}"/>
          </ac:picMkLst>
        </pc:picChg>
        <pc:picChg chg="mod">
          <ac:chgData name="Grace V. Lawhern I." userId="2cb335d6-e2e2-4227-9549-245931439275" providerId="ADAL" clId="{B562333C-F00E-4121-9AD9-20C40770C41A}" dt="2024-06-03T20:01:08.699" v="1794" actId="26606"/>
          <ac:picMkLst>
            <pc:docMk/>
            <pc:sldMk cId="3165479816" sldId="273"/>
            <ac:picMk id="5" creationId="{92BC36A7-F20B-C663-EF14-093E37ABBD26}"/>
          </ac:picMkLst>
        </pc:picChg>
        <pc:picChg chg="mod">
          <ac:chgData name="Grace V. Lawhern I." userId="2cb335d6-e2e2-4227-9549-245931439275" providerId="ADAL" clId="{B562333C-F00E-4121-9AD9-20C40770C41A}" dt="2024-06-03T20:01:08.699" v="1794" actId="26606"/>
          <ac:picMkLst>
            <pc:docMk/>
            <pc:sldMk cId="3165479816" sldId="273"/>
            <ac:picMk id="6" creationId="{744CC059-B723-E0AB-0523-44F7D0F004B7}"/>
          </ac:picMkLst>
        </pc:picChg>
        <pc:picChg chg="mod">
          <ac:chgData name="Grace V. Lawhern I." userId="2cb335d6-e2e2-4227-9549-245931439275" providerId="ADAL" clId="{B562333C-F00E-4121-9AD9-20C40770C41A}" dt="2024-06-03T20:01:08.699" v="1794" actId="26606"/>
          <ac:picMkLst>
            <pc:docMk/>
            <pc:sldMk cId="3165479816" sldId="273"/>
            <ac:picMk id="7" creationId="{82B697F1-14EA-D94D-8902-674CBE1B237D}"/>
          </ac:picMkLst>
        </pc:picChg>
        <pc:picChg chg="mod">
          <ac:chgData name="Grace V. Lawhern I." userId="2cb335d6-e2e2-4227-9549-245931439275" providerId="ADAL" clId="{B562333C-F00E-4121-9AD9-20C40770C41A}" dt="2024-06-03T20:01:08.699" v="1794" actId="26606"/>
          <ac:picMkLst>
            <pc:docMk/>
            <pc:sldMk cId="3165479816" sldId="273"/>
            <ac:picMk id="8" creationId="{A2D33CE0-C6AE-6473-0663-E307259AB50C}"/>
          </ac:picMkLst>
        </pc:picChg>
        <pc:picChg chg="mod">
          <ac:chgData name="Grace V. Lawhern I." userId="2cb335d6-e2e2-4227-9549-245931439275" providerId="ADAL" clId="{B562333C-F00E-4121-9AD9-20C40770C41A}" dt="2024-06-03T20:01:08.699" v="1794" actId="26606"/>
          <ac:picMkLst>
            <pc:docMk/>
            <pc:sldMk cId="3165479816" sldId="273"/>
            <ac:picMk id="9" creationId="{EFA354B2-81B7-98BF-364E-844A159A9847}"/>
          </ac:picMkLst>
        </pc:picChg>
        <pc:picChg chg="add mod">
          <ac:chgData name="Grace V. Lawhern I." userId="2cb335d6-e2e2-4227-9549-245931439275" providerId="ADAL" clId="{B562333C-F00E-4121-9AD9-20C40770C41A}" dt="2024-06-03T20:01:25.124" v="1798" actId="1076"/>
          <ac:picMkLst>
            <pc:docMk/>
            <pc:sldMk cId="3165479816" sldId="273"/>
            <ac:picMk id="10" creationId="{63B8A00A-DABF-90FE-7EB7-543BA6EA7AFF}"/>
          </ac:picMkLst>
        </pc:picChg>
      </pc:sldChg>
      <pc:sldChg chg="addSp delSp modSp new mod">
        <pc:chgData name="Grace V. Lawhern I." userId="2cb335d6-e2e2-4227-9549-245931439275" providerId="ADAL" clId="{B562333C-F00E-4121-9AD9-20C40770C41A}" dt="2024-06-03T20:00:49.618" v="1790" actId="1076"/>
        <pc:sldMkLst>
          <pc:docMk/>
          <pc:sldMk cId="309191172" sldId="274"/>
        </pc:sldMkLst>
        <pc:spChg chg="del">
          <ac:chgData name="Grace V. Lawhern I." userId="2cb335d6-e2e2-4227-9549-245931439275" providerId="ADAL" clId="{B562333C-F00E-4121-9AD9-20C40770C41A}" dt="2024-06-03T20:00:15.128" v="1777" actId="478"/>
          <ac:spMkLst>
            <pc:docMk/>
            <pc:sldMk cId="309191172" sldId="274"/>
            <ac:spMk id="2" creationId="{5909D2FE-C03C-F549-10A4-1C3C39D1CCAD}"/>
          </ac:spMkLst>
        </pc:spChg>
        <pc:spChg chg="del">
          <ac:chgData name="Grace V. Lawhern I." userId="2cb335d6-e2e2-4227-9549-245931439275" providerId="ADAL" clId="{B562333C-F00E-4121-9AD9-20C40770C41A}" dt="2024-06-03T20:00:11.779" v="1776" actId="478"/>
          <ac:spMkLst>
            <pc:docMk/>
            <pc:sldMk cId="309191172" sldId="274"/>
            <ac:spMk id="3" creationId="{F7F2DF45-6F0B-0D45-9698-E3ECD33C7245}"/>
          </ac:spMkLst>
        </pc:spChg>
        <pc:picChg chg="add mod">
          <ac:chgData name="Grace V. Lawhern I." userId="2cb335d6-e2e2-4227-9549-245931439275" providerId="ADAL" clId="{B562333C-F00E-4121-9AD9-20C40770C41A}" dt="2024-06-03T20:00:49.618" v="1790" actId="1076"/>
          <ac:picMkLst>
            <pc:docMk/>
            <pc:sldMk cId="309191172" sldId="274"/>
            <ac:picMk id="4" creationId="{468181C9-0D40-B63E-3868-C02591F42470}"/>
          </ac:picMkLst>
        </pc:picChg>
        <pc:picChg chg="add mod">
          <ac:chgData name="Grace V. Lawhern I." userId="2cb335d6-e2e2-4227-9549-245931439275" providerId="ADAL" clId="{B562333C-F00E-4121-9AD9-20C40770C41A}" dt="2024-06-03T20:00:44.647" v="1788" actId="14100"/>
          <ac:picMkLst>
            <pc:docMk/>
            <pc:sldMk cId="309191172" sldId="274"/>
            <ac:picMk id="5" creationId="{1E751F74-B166-B296-5517-D70D54BF5E7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3833B-78CC-4F47-B3B1-5F4DC7233A7E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D6642A-42F5-4C9D-80FF-5B00EBFBE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08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D6642A-42F5-4C9D-80FF-5B00EBFBE8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738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Destabilizaiton</a:t>
            </a:r>
            <a:r>
              <a:rPr lang="en-US" dirty="0"/>
              <a:t> with higher free energy</a:t>
            </a:r>
          </a:p>
          <a:p>
            <a:r>
              <a:rPr lang="en-US" dirty="0"/>
              <a:t>More rigid with narrow basin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D6642A-42F5-4C9D-80FF-5B00EBFBE8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53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D6642A-42F5-4C9D-80FF-5B00EBFBE8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452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CE613-B250-13E9-030C-CEDED90D5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E165B4-997E-3BED-3E05-ABA330D87E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222DF-E2B4-BD52-53B4-A6D308BC7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3122F-4390-AB8E-4E3B-04B684DD5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3415F-85DE-6109-D58D-435A5DBD4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762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8E150-2853-8139-825A-40DE7B9AC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1C9DD0-0E70-1AEA-1678-6C64BC232C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DED96-D493-5DA5-50FD-F4D3094FB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1445F-28AB-7E7A-D96B-1CDD977C0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9FFD2-F13E-B131-3C55-2E2B24CB8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042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0B34FF-8C27-9A1D-D3AD-7B0D043864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2DE32A-1178-6A1B-1A63-E4E57A0095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75646-7378-5FB5-7A8A-A2FDE0F2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458E1-D611-5386-6F59-3A33344C2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8BFB2-0227-43B9-4B34-6E0AAB29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153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05214-E5D5-7A2A-4CCE-6447A22D9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B2569-BA5B-2992-A1BA-0427F48D69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29312-0AC6-CD80-F3E1-52F77D877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EF71D-EEF5-7AFD-6FFC-E08CB791E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577DF-341A-EA8D-BAAF-F5DC50ABE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68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CDA7B-AF7F-9352-5BC0-42875B2C0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00D64-1074-DAE6-A972-9C08FE7B6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AF4D8-83A0-BD4F-D014-0B02A2EEE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D2485-2F30-3CBD-594B-1E0F3AB1F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2196F-BF6C-D0A1-1B46-E36530639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836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286AB-0D52-53C6-FF35-9C942924D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B469F-5C99-66D4-B966-476905208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FD973F-12BB-3B68-2D67-79E6DC8AE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F3DA6-DD50-E57E-4C1C-6CEDFB5D7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DA7CF-79A6-F2DB-FFFD-6B1E9838C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E26A57-B9E3-91A2-7A56-789ECF552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888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8BF84-DACF-2384-0A61-1E71FE245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315A34-A4EA-E31B-4D36-1D929BA4C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2B073-133C-4200-8DF9-68FA209B2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A07106-D412-78D6-6EAE-7C9963A6A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8CABA-3925-55C3-60F0-0004B3EEC9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63B4A6-BC43-6AFF-406F-C6947082D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4B4379-4049-267B-0C67-356EA46F7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F0A9A4-8C63-A66F-7A03-4A67B5CD1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258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A887C-A67F-51ED-2F9C-A5B34333E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3506EA-B2D3-6132-AD41-111CE2AB9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59010D-A3BB-800B-2BB3-AFD6F80C0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9B153-7D93-DFAA-36D0-35344ED1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78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F9EF8D-07EF-3C3C-8F7F-551AF797A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560F71-98FC-AECB-681A-8758E241F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0E04FF-66FF-E7A6-2A6F-26CF3300C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147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65E88-FFED-8B8D-DCD3-199B063B0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0197D-A538-2913-1E5F-0862FDBD5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A02F33-EC78-98C6-F7E4-E0F0E4F059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099D68-699E-2DF4-71B1-338981FC1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43921-80E7-AAAA-0DA3-84786ADED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6020A-6BA8-EF3B-6BC6-D9BDAD978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3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A1C3F-BB76-2001-9A1B-F7B0B45E2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86F03D-D36D-A7A9-BDCE-F545294373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13629-693A-FC23-FAA2-BF89DA80B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20D1D8-DD00-9F68-9EF7-226944D32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E51399-5DFF-5B1C-7D97-6E395A8AA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C3FC17-A497-2AFD-070A-2D7A9CC5C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967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E17B0E-067A-69F6-9CE0-7C40F48B9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7E809-21FB-ED08-B2D8-C9EEA8143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009FFC-1334-519E-9D00-D1318C4B09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7F5A3D-8438-4604-9960-53E0DA44C99F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92542F-9CFC-6078-A404-01757D0C9F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8F8CF-1D97-9B14-5D30-6BCEBA90F2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E78DB5-D618-46F8-ADF4-36DEEE12A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149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7" Type="http://schemas.openxmlformats.org/officeDocument/2006/relationships/image" Target="../media/image32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JPG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C8B678-E08E-5C95-8369-F2D4CA9845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4903" r="3541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CC8818-AC6C-51EE-DF9D-8B7CCD162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Exploring the Impact of Fatty Acid Binding on RegA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27D0B-1638-1205-8267-9938DEADB4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Grace Lawhern</a:t>
            </a:r>
          </a:p>
          <a:p>
            <a:r>
              <a:rPr lang="en-US" sz="1600" dirty="0">
                <a:solidFill>
                  <a:srgbClr val="FFFFFF"/>
                </a:solidFill>
              </a:rPr>
              <a:t>Final Project</a:t>
            </a:r>
          </a:p>
          <a:p>
            <a:r>
              <a:rPr lang="en-US" sz="1600" dirty="0">
                <a:solidFill>
                  <a:srgbClr val="FFFFFF"/>
                </a:solidFill>
              </a:rPr>
              <a:t>06/03/24</a:t>
            </a:r>
          </a:p>
        </p:txBody>
      </p:sp>
    </p:spTree>
    <p:extLst>
      <p:ext uri="{BB962C8B-B14F-4D97-AF65-F5344CB8AC3E}">
        <p14:creationId xmlns:p14="http://schemas.microsoft.com/office/powerpoint/2010/main" val="29967400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852748-AA10-BD01-6D46-5C643677E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75" y="124100"/>
            <a:ext cx="9637295" cy="629486"/>
          </a:xfrm>
        </p:spPr>
        <p:txBody>
          <a:bodyPr>
            <a:normAutofit/>
          </a:bodyPr>
          <a:lstStyle/>
          <a:p>
            <a:r>
              <a:rPr lang="en-US" sz="3800" u="sng" dirty="0"/>
              <a:t>Results:</a:t>
            </a:r>
            <a:endParaRPr lang="en-US" sz="3800" dirty="0"/>
          </a:p>
        </p:txBody>
      </p:sp>
      <p:pic>
        <p:nvPicPr>
          <p:cNvPr id="8" name="Picture 7" descr="A graph of a graph showing a number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2359C0CB-5795-B6D2-D7F6-1081391F1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073" y="1012774"/>
            <a:ext cx="7164529" cy="4600302"/>
          </a:xfrm>
          <a:prstGeom prst="rect">
            <a:avLst/>
          </a:prstGeom>
        </p:spPr>
      </p:pic>
      <p:pic>
        <p:nvPicPr>
          <p:cNvPr id="10" name="Picture 9" descr="A close-up of a dna molecule&#10;&#10;Description automatically generated">
            <a:extLst>
              <a:ext uri="{FF2B5EF4-FFF2-40B4-BE49-F238E27FC236}">
                <a16:creationId xmlns:a16="http://schemas.microsoft.com/office/drawing/2014/main" id="{4C5E8062-375A-3CAE-45D1-3D69DF4A74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76"/>
          <a:stretch/>
        </p:blipFill>
        <p:spPr>
          <a:xfrm>
            <a:off x="487714" y="2258986"/>
            <a:ext cx="3936504" cy="26370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D562326-35C3-F219-C7B2-2BE007C82D8F}"/>
              </a:ext>
            </a:extLst>
          </p:cNvPr>
          <p:cNvSpPr txBox="1"/>
          <p:nvPr/>
        </p:nvSpPr>
        <p:spPr>
          <a:xfrm>
            <a:off x="1537029" y="3739996"/>
            <a:ext cx="674056" cy="38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6D29EF-775E-A11D-7808-031D37282843}"/>
              </a:ext>
            </a:extLst>
          </p:cNvPr>
          <p:cNvSpPr txBox="1"/>
          <p:nvPr/>
        </p:nvSpPr>
        <p:spPr>
          <a:xfrm>
            <a:off x="2917865" y="2608541"/>
            <a:ext cx="878491" cy="381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Glu63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3522B1-A62E-8189-B7E6-8641691523E7}"/>
              </a:ext>
            </a:extLst>
          </p:cNvPr>
          <p:cNvSpPr txBox="1"/>
          <p:nvPr/>
        </p:nvSpPr>
        <p:spPr>
          <a:xfrm>
            <a:off x="487714" y="5082884"/>
            <a:ext cx="1460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Frame 4500</a:t>
            </a:r>
          </a:p>
        </p:txBody>
      </p:sp>
    </p:spTree>
    <p:extLst>
      <p:ext uri="{BB962C8B-B14F-4D97-AF65-F5344CB8AC3E}">
        <p14:creationId xmlns:p14="http://schemas.microsoft.com/office/powerpoint/2010/main" val="3736310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2FD34-1237-E52A-776A-110784A47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BD349-8948-9302-A0CF-A6184FE82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403066"/>
            <a:ext cx="6052457" cy="5089809"/>
          </a:xfrm>
        </p:spPr>
        <p:txBody>
          <a:bodyPr>
            <a:normAutofit/>
          </a:bodyPr>
          <a:lstStyle/>
          <a:p>
            <a:r>
              <a:rPr lang="en-US" dirty="0"/>
              <a:t>AF3 is a powerful tool for structural biologists</a:t>
            </a:r>
          </a:p>
          <a:p>
            <a:pPr lvl="1"/>
            <a:r>
              <a:rPr lang="en-US" dirty="0" err="1"/>
              <a:t>RegA</a:t>
            </a:r>
            <a:r>
              <a:rPr lang="en-US" dirty="0"/>
              <a:t> flexible loops</a:t>
            </a:r>
          </a:p>
          <a:p>
            <a:pPr lvl="1"/>
            <a:r>
              <a:rPr lang="en-US" dirty="0"/>
              <a:t>Inform mutagenesis endeavors (Glu 63)</a:t>
            </a:r>
          </a:p>
          <a:p>
            <a:r>
              <a:rPr lang="en-US" dirty="0"/>
              <a:t>Despite high structural similarity, these ligands display some unique behaviors</a:t>
            </a:r>
          </a:p>
          <a:p>
            <a:pPr lvl="1"/>
            <a:r>
              <a:rPr lang="en-US" dirty="0"/>
              <a:t>H-bonding residues</a:t>
            </a:r>
          </a:p>
          <a:p>
            <a:pPr lvl="1"/>
            <a:r>
              <a:rPr lang="en-US" dirty="0"/>
              <a:t>Variation at the dimer interface</a:t>
            </a:r>
          </a:p>
          <a:p>
            <a:r>
              <a:rPr lang="en-US" dirty="0"/>
              <a:t>These results are only scratching the surface.</a:t>
            </a:r>
          </a:p>
          <a:p>
            <a:endParaRPr lang="en-US" dirty="0"/>
          </a:p>
        </p:txBody>
      </p:sp>
      <p:pic>
        <p:nvPicPr>
          <p:cNvPr id="4" name="Picture 3" descr="A picture containing indoor, helmet&#10;&#10;Description automatically generated">
            <a:extLst>
              <a:ext uri="{FF2B5EF4-FFF2-40B4-BE49-F238E27FC236}">
                <a16:creationId xmlns:a16="http://schemas.microsoft.com/office/drawing/2014/main" id="{69291027-A7E9-0B52-0BBA-96876A82C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657" y="1586413"/>
            <a:ext cx="4359124" cy="38729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62199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FEC590B-3306-47E9-BD67-97F3F7616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9" name="Color">
              <a:extLst>
                <a:ext uri="{FF2B5EF4-FFF2-40B4-BE49-F238E27FC236}">
                  <a16:creationId xmlns:a16="http://schemas.microsoft.com/office/drawing/2014/main" id="{54F87DBC-E43C-4CE4-A8C5-61E3D6819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Color">
              <a:extLst>
                <a:ext uri="{FF2B5EF4-FFF2-40B4-BE49-F238E27FC236}">
                  <a16:creationId xmlns:a16="http://schemas.microsoft.com/office/drawing/2014/main" id="{CD39A88A-7F84-4ACA-877B-E28BC26CD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7AAF5E-1692-48C9-98FB-6432BF0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F36A26D-E71D-4663-B197-8B7BFA37A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A821CEB-DA96-4952-93B9-81F9C42BA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8C8EDE0-D69B-4F65-9AB7-DDE7EAD78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46F0982-BF10-4BF6-842A-F631654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B313509-2128-42CA-81B6-C9EC23E4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589188C-E06E-4F8A-BDD1-02ADF140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B4E610F-FCD0-483F-B9F2-6DF2C28FE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ABEED2-2EE1-7079-B4C7-538E1971D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8" y="666351"/>
            <a:ext cx="10558405" cy="30443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147697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rawing of a plant&#10;&#10;Description automatically generated">
            <a:extLst>
              <a:ext uri="{FF2B5EF4-FFF2-40B4-BE49-F238E27FC236}">
                <a16:creationId xmlns:a16="http://schemas.microsoft.com/office/drawing/2014/main" id="{744CC059-B723-E0AB-0523-44F7D0F004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91" r="-6" b="14060"/>
          <a:stretch/>
        </p:blipFill>
        <p:spPr>
          <a:xfrm>
            <a:off x="4657343" y="-2"/>
            <a:ext cx="2745766" cy="2228757"/>
          </a:xfrm>
          <a:prstGeom prst="rect">
            <a:avLst/>
          </a:prstGeom>
        </p:spPr>
      </p:pic>
      <p:pic>
        <p:nvPicPr>
          <p:cNvPr id="7" name="Picture 6" descr="A close-up of a microscope&#10;&#10;Description automatically generated">
            <a:extLst>
              <a:ext uri="{FF2B5EF4-FFF2-40B4-BE49-F238E27FC236}">
                <a16:creationId xmlns:a16="http://schemas.microsoft.com/office/drawing/2014/main" id="{82B697F1-14EA-D94D-8902-674CBE1B23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78" r="-6" b="-6"/>
          <a:stretch/>
        </p:blipFill>
        <p:spPr>
          <a:xfrm>
            <a:off x="4657343" y="2400474"/>
            <a:ext cx="2742158" cy="2057043"/>
          </a:xfrm>
          <a:prstGeom prst="rect">
            <a:avLst/>
          </a:prstGeom>
        </p:spPr>
      </p:pic>
      <p:pic>
        <p:nvPicPr>
          <p:cNvPr id="9" name="Picture 8" descr="A close-up of a crystal&#10;&#10;Description automatically generated">
            <a:extLst>
              <a:ext uri="{FF2B5EF4-FFF2-40B4-BE49-F238E27FC236}">
                <a16:creationId xmlns:a16="http://schemas.microsoft.com/office/drawing/2014/main" id="{EFA354B2-81B7-98BF-364E-844A159A98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66"/>
          <a:stretch/>
        </p:blipFill>
        <p:spPr>
          <a:xfrm>
            <a:off x="7570565" y="10"/>
            <a:ext cx="4614002" cy="3337539"/>
          </a:xfrm>
          <a:prstGeom prst="rect">
            <a:avLst/>
          </a:prstGeom>
        </p:spPr>
      </p:pic>
      <p:pic>
        <p:nvPicPr>
          <p:cNvPr id="5" name="Picture 4" descr="A close-up of a bug&#10;&#10;Description automatically generated">
            <a:extLst>
              <a:ext uri="{FF2B5EF4-FFF2-40B4-BE49-F238E27FC236}">
                <a16:creationId xmlns:a16="http://schemas.microsoft.com/office/drawing/2014/main" id="{92BC36A7-F20B-C663-EF14-093E37ABBD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6"/>
          <a:stretch/>
        </p:blipFill>
        <p:spPr>
          <a:xfrm>
            <a:off x="4653627" y="4629236"/>
            <a:ext cx="2745764" cy="2228764"/>
          </a:xfrm>
          <a:prstGeom prst="rect">
            <a:avLst/>
          </a:prstGeom>
        </p:spPr>
      </p:pic>
      <p:pic>
        <p:nvPicPr>
          <p:cNvPr id="8" name="Picture 7" descr="A close up of a microscope&#10;&#10;Description automatically generated">
            <a:extLst>
              <a:ext uri="{FF2B5EF4-FFF2-40B4-BE49-F238E27FC236}">
                <a16:creationId xmlns:a16="http://schemas.microsoft.com/office/drawing/2014/main" id="{A2D33CE0-C6AE-6473-0663-E307259AB50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680"/>
          <a:stretch/>
        </p:blipFill>
        <p:spPr>
          <a:xfrm>
            <a:off x="7570565" y="3509264"/>
            <a:ext cx="4614002" cy="33487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0672220-BBEC-7F12-E243-C8853F50701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" t="8330" r="4920" b="37749"/>
          <a:stretch/>
        </p:blipFill>
        <p:spPr bwMode="auto">
          <a:xfrm>
            <a:off x="205835" y="175742"/>
            <a:ext cx="4365976" cy="16411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4" name="Picture 3" descr="A close-up of a bug&#10;&#10;Description automatically generated">
            <a:extLst>
              <a:ext uri="{FF2B5EF4-FFF2-40B4-BE49-F238E27FC236}">
                <a16:creationId xmlns:a16="http://schemas.microsoft.com/office/drawing/2014/main" id="{A1F4E62D-1D26-A749-FDAE-ED8D2BFA2CF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2" t="26420" r="9215" b="8556"/>
          <a:stretch/>
        </p:blipFill>
        <p:spPr>
          <a:xfrm>
            <a:off x="205835" y="4572329"/>
            <a:ext cx="2745764" cy="182339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drawing of a plant&#10;&#10;Description automatically generated">
            <a:extLst>
              <a:ext uri="{FF2B5EF4-FFF2-40B4-BE49-F238E27FC236}">
                <a16:creationId xmlns:a16="http://schemas.microsoft.com/office/drawing/2014/main" id="{63B8A00A-DABF-90FE-7EB7-543BA6EA7A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2" t="20447" r="88" b="14003"/>
          <a:stretch/>
        </p:blipFill>
        <p:spPr>
          <a:xfrm>
            <a:off x="1869319" y="2228755"/>
            <a:ext cx="2616960" cy="18583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65479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8181C9-0D40-B63E-3868-C02591F424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209" b="18441"/>
          <a:stretch/>
        </p:blipFill>
        <p:spPr bwMode="auto">
          <a:xfrm>
            <a:off x="1206721" y="696695"/>
            <a:ext cx="10351433" cy="3013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751F74-B166-B296-5517-D70D54BF5E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378"/>
          <a:stretch/>
        </p:blipFill>
        <p:spPr>
          <a:xfrm>
            <a:off x="148642" y="4032698"/>
            <a:ext cx="11123074" cy="186420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9191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609A-5E3C-7030-7857-CF8C2E841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473" y="46937"/>
            <a:ext cx="10515600" cy="1325563"/>
          </a:xfrm>
        </p:spPr>
        <p:txBody>
          <a:bodyPr>
            <a:normAutofit/>
          </a:bodyPr>
          <a:lstStyle/>
          <a:p>
            <a:r>
              <a:rPr lang="en-US" sz="3800" u="sng" dirty="0"/>
              <a:t>Various Fatty Acids Inhibit Virulence Regulator RegA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69F421-5D80-24DF-DD33-A73E8755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06" b="20272"/>
          <a:stretch/>
        </p:blipFill>
        <p:spPr bwMode="auto">
          <a:xfrm>
            <a:off x="1335291" y="977313"/>
            <a:ext cx="2727014" cy="40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AFE8BE-0B38-0511-0282-919BBAA6BF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63" r="7710" b="224"/>
          <a:stretch/>
        </p:blipFill>
        <p:spPr>
          <a:xfrm>
            <a:off x="7847221" y="1062407"/>
            <a:ext cx="1839964" cy="2581056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89EF5E-AFA8-C3C3-F280-EE202EDD4E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92" r="-1"/>
          <a:stretch/>
        </p:blipFill>
        <p:spPr>
          <a:xfrm>
            <a:off x="5006293" y="1062406"/>
            <a:ext cx="2836886" cy="2581056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0680A9-1AF6-81D7-3C9E-6D597C7684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375" t="1" r="9476" b="1686"/>
          <a:stretch/>
        </p:blipFill>
        <p:spPr>
          <a:xfrm>
            <a:off x="9687185" y="1062406"/>
            <a:ext cx="2363931" cy="2581056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6D27E9-8685-B384-D552-4380881E189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>
            <a:off x="5404081" y="3667807"/>
            <a:ext cx="6096165" cy="3141000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4A3D77A-AD10-A8F1-3584-55281D90B2B3}"/>
              </a:ext>
            </a:extLst>
          </p:cNvPr>
          <p:cNvSpPr/>
          <p:nvPr/>
        </p:nvSpPr>
        <p:spPr>
          <a:xfrm>
            <a:off x="7911620" y="4652053"/>
            <a:ext cx="876093" cy="11761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1D4D092-678F-0179-B309-D906E492E12E}"/>
              </a:ext>
            </a:extLst>
          </p:cNvPr>
          <p:cNvSpPr/>
          <p:nvPr/>
        </p:nvSpPr>
        <p:spPr>
          <a:xfrm>
            <a:off x="10329869" y="4713168"/>
            <a:ext cx="876093" cy="11761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FF6AC5C-C543-871D-B5DF-21FBAD856DBD}"/>
              </a:ext>
            </a:extLst>
          </p:cNvPr>
          <p:cNvSpPr/>
          <p:nvPr/>
        </p:nvSpPr>
        <p:spPr>
          <a:xfrm>
            <a:off x="6790287" y="4277200"/>
            <a:ext cx="876093" cy="117616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A2A093F-341F-6840-AC5E-F0044177E34D}"/>
              </a:ext>
            </a:extLst>
          </p:cNvPr>
          <p:cNvCxnSpPr>
            <a:cxnSpLocks/>
            <a:stCxn id="15" idx="0"/>
          </p:cNvCxnSpPr>
          <p:nvPr/>
        </p:nvCxnSpPr>
        <p:spPr>
          <a:xfrm flipH="1" flipV="1">
            <a:off x="7147977" y="3643462"/>
            <a:ext cx="80357" cy="63373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8E6FA8-6D1D-7E29-7CAE-98075189057C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8349667" y="3643462"/>
            <a:ext cx="221543" cy="100859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25B2C99-7E86-B3AF-2754-A91337225A0B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10767916" y="3667806"/>
            <a:ext cx="0" cy="10453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398127D-4733-B7AA-8D5C-130ED76C3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748" y="5230991"/>
            <a:ext cx="4949548" cy="1769515"/>
          </a:xfrm>
        </p:spPr>
        <p:txBody>
          <a:bodyPr>
            <a:normAutofit/>
          </a:bodyPr>
          <a:lstStyle/>
          <a:p>
            <a:r>
              <a:rPr lang="en-US" sz="2400" dirty="0"/>
              <a:t>Decanoic acid: C10 (“weakest”)</a:t>
            </a:r>
          </a:p>
          <a:p>
            <a:r>
              <a:rPr lang="en-US" sz="2400" dirty="0"/>
              <a:t>Myristic acid: C14 (“strongest”)</a:t>
            </a:r>
          </a:p>
          <a:p>
            <a:r>
              <a:rPr lang="en-US" sz="2400" dirty="0"/>
              <a:t>Palmitic acid: C16</a:t>
            </a:r>
          </a:p>
          <a:p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77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B4202-957B-CC85-25F8-B30CD77B8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170" y="174073"/>
            <a:ext cx="11775830" cy="1325563"/>
          </a:xfrm>
        </p:spPr>
        <p:txBody>
          <a:bodyPr>
            <a:normAutofit/>
          </a:bodyPr>
          <a:lstStyle/>
          <a:p>
            <a:r>
              <a:rPr lang="en-US" sz="3800" u="sng" dirty="0"/>
              <a:t>AF3 Generated FA-Bound Structures Allow for Molecular Dynamics Simulations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DFE9-A8E9-E011-A1D8-AE5C67A02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169" y="1376331"/>
            <a:ext cx="5841411" cy="530759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u="sng" dirty="0"/>
              <a:t>Methods</a:t>
            </a:r>
          </a:p>
          <a:p>
            <a:r>
              <a:rPr lang="en-US" sz="2400" dirty="0"/>
              <a:t>Generate ligand-bound structures via AF3 and alignment</a:t>
            </a:r>
          </a:p>
          <a:p>
            <a:r>
              <a:rPr lang="en-US" sz="2400" dirty="0"/>
              <a:t>Remove N-term and C-term loops</a:t>
            </a:r>
          </a:p>
          <a:p>
            <a:r>
              <a:rPr lang="en-US" sz="2400" dirty="0"/>
              <a:t>“making it rain” </a:t>
            </a:r>
            <a:r>
              <a:rPr lang="en-US" sz="2400" dirty="0" err="1"/>
              <a:t>openMM</a:t>
            </a:r>
            <a:r>
              <a:rPr lang="en-US" sz="2400" dirty="0"/>
              <a:t> protein only and protein-ligand </a:t>
            </a:r>
          </a:p>
          <a:p>
            <a:r>
              <a:rPr lang="en-US" sz="2400" dirty="0"/>
              <a:t>Amber ff19SB</a:t>
            </a:r>
          </a:p>
          <a:p>
            <a:r>
              <a:rPr lang="en-US" sz="2400" dirty="0"/>
              <a:t>TIP3P</a:t>
            </a:r>
          </a:p>
          <a:p>
            <a:r>
              <a:rPr lang="en-US" sz="2400" dirty="0"/>
              <a:t>12A box size</a:t>
            </a:r>
          </a:p>
          <a:p>
            <a:r>
              <a:rPr lang="en-US" sz="2400" dirty="0"/>
              <a:t>NaCl counter ions</a:t>
            </a:r>
          </a:p>
          <a:p>
            <a:r>
              <a:rPr lang="en-US" sz="2400" dirty="0"/>
              <a:t>Constant: 300K and 1bar</a:t>
            </a:r>
          </a:p>
          <a:p>
            <a:r>
              <a:rPr lang="en-US" sz="2400" dirty="0"/>
              <a:t>700 kJ/mol force constant</a:t>
            </a:r>
          </a:p>
          <a:p>
            <a:r>
              <a:rPr lang="en-US" sz="2400" dirty="0"/>
              <a:t>5ns equilibration, 300ns simulation</a:t>
            </a:r>
          </a:p>
          <a:p>
            <a:r>
              <a:rPr lang="en-US" sz="2400" dirty="0"/>
              <a:t>Stride by 5 to give 6000 frames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p:pic>
        <p:nvPicPr>
          <p:cNvPr id="9" name="Picture 8" descr="A white square with a structure of a dna molecule&#10;&#10;Description automatically generated with medium confidence">
            <a:extLst>
              <a:ext uri="{FF2B5EF4-FFF2-40B4-BE49-F238E27FC236}">
                <a16:creationId xmlns:a16="http://schemas.microsoft.com/office/drawing/2014/main" id="{ACF740C5-EFD9-F78C-C413-6E0770DC8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478" y="1219727"/>
            <a:ext cx="5645352" cy="530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93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C99AC-EC8B-0FC1-BCAF-60D3A6165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75" y="124100"/>
            <a:ext cx="9637295" cy="629486"/>
          </a:xfrm>
        </p:spPr>
        <p:txBody>
          <a:bodyPr>
            <a:normAutofit/>
          </a:bodyPr>
          <a:lstStyle/>
          <a:p>
            <a:r>
              <a:rPr lang="en-US" sz="3800" u="sng" dirty="0"/>
              <a:t>Results:</a:t>
            </a:r>
            <a:endParaRPr lang="en-US" sz="3800" dirty="0"/>
          </a:p>
        </p:txBody>
      </p:sp>
      <p:pic>
        <p:nvPicPr>
          <p:cNvPr id="15" name="Picture 14" descr="A graph of a fraction&#10;&#10;Description automatically generated">
            <a:extLst>
              <a:ext uri="{FF2B5EF4-FFF2-40B4-BE49-F238E27FC236}">
                <a16:creationId xmlns:a16="http://schemas.microsoft.com/office/drawing/2014/main" id="{C1495862-3C90-F607-D609-10652D057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423" y="3649579"/>
            <a:ext cx="7234575" cy="2688998"/>
          </a:xfrm>
          <a:prstGeom prst="rect">
            <a:avLst/>
          </a:prstGeom>
        </p:spPr>
      </p:pic>
      <p:pic>
        <p:nvPicPr>
          <p:cNvPr id="17" name="Picture 16" descr="A graph of a fraction&#10;&#10;Description automatically generated">
            <a:extLst>
              <a:ext uri="{FF2B5EF4-FFF2-40B4-BE49-F238E27FC236}">
                <a16:creationId xmlns:a16="http://schemas.microsoft.com/office/drawing/2014/main" id="{58BC4765-2504-A7BE-1047-93369A2146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425" y="440701"/>
            <a:ext cx="7234575" cy="2688998"/>
          </a:xfrm>
          <a:prstGeom prst="rect">
            <a:avLst/>
          </a:prstGeom>
        </p:spPr>
      </p:pic>
      <p:pic>
        <p:nvPicPr>
          <p:cNvPr id="18" name="Picture 17" descr="A close-up of a protein&#10;&#10;Description automatically generated">
            <a:extLst>
              <a:ext uri="{FF2B5EF4-FFF2-40B4-BE49-F238E27FC236}">
                <a16:creationId xmlns:a16="http://schemas.microsoft.com/office/drawing/2014/main" id="{5C1D11F8-3ACE-642F-FCE5-71952ED4ADB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0"/>
          <a:stretch/>
        </p:blipFill>
        <p:spPr>
          <a:xfrm>
            <a:off x="0" y="1027888"/>
            <a:ext cx="4957423" cy="499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391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6CE3B4E-9A11-49D6-0FAC-D647EA984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75" y="124100"/>
            <a:ext cx="9637295" cy="629486"/>
          </a:xfrm>
        </p:spPr>
        <p:txBody>
          <a:bodyPr>
            <a:normAutofit/>
          </a:bodyPr>
          <a:lstStyle/>
          <a:p>
            <a:r>
              <a:rPr lang="en-US" sz="3800" u="sng" dirty="0"/>
              <a:t>Results:</a:t>
            </a:r>
            <a:endParaRPr lang="en-US" sz="3800" dirty="0"/>
          </a:p>
        </p:txBody>
      </p:sp>
      <p:pic>
        <p:nvPicPr>
          <p:cNvPr id="6" name="Picture 5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242B2920-125B-1256-5607-C459EC75B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754" y="3700906"/>
            <a:ext cx="7084618" cy="3016786"/>
          </a:xfrm>
          <a:prstGeom prst="rect">
            <a:avLst/>
          </a:prstGeom>
        </p:spPr>
      </p:pic>
      <p:pic>
        <p:nvPicPr>
          <p:cNvPr id="8" name="Picture 7" descr="A graph showing a line of colored lines&#10;&#10;Description automatically generated with medium confidence">
            <a:extLst>
              <a:ext uri="{FF2B5EF4-FFF2-40B4-BE49-F238E27FC236}">
                <a16:creationId xmlns:a16="http://schemas.microsoft.com/office/drawing/2014/main" id="{0CFA74E9-B3B4-A891-6A0D-F275AFB6D8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382" y="352569"/>
            <a:ext cx="7084618" cy="3032995"/>
          </a:xfrm>
          <a:prstGeom prst="rect">
            <a:avLst/>
          </a:prstGeom>
        </p:spPr>
      </p:pic>
      <p:pic>
        <p:nvPicPr>
          <p:cNvPr id="10" name="Picture 9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413B7C8F-075D-69B3-B0FC-1AEC2B3132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8" y="982055"/>
            <a:ext cx="5092754" cy="303299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0DBE09C-2C8D-FC6C-08FC-779CCB211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2" y="4672942"/>
            <a:ext cx="5253295" cy="1923801"/>
          </a:xfrm>
        </p:spPr>
        <p:txBody>
          <a:bodyPr>
            <a:normAutofit/>
          </a:bodyPr>
          <a:lstStyle/>
          <a:p>
            <a:r>
              <a:rPr lang="en-US" sz="2400" dirty="0"/>
              <a:t>More rigid with ligand bound</a:t>
            </a:r>
          </a:p>
          <a:p>
            <a:r>
              <a:rPr lang="en-US" sz="2400" dirty="0"/>
              <a:t>Some variation</a:t>
            </a:r>
          </a:p>
          <a:p>
            <a:pPr lvl="1"/>
            <a:r>
              <a:rPr lang="en-US" sz="2000" dirty="0" err="1"/>
              <a:t>Rg</a:t>
            </a:r>
            <a:r>
              <a:rPr lang="en-US" sz="2000" dirty="0"/>
              <a:t> for DKA bound</a:t>
            </a:r>
          </a:p>
          <a:p>
            <a:pPr lvl="1"/>
            <a:r>
              <a:rPr lang="en-US" sz="2000" dirty="0"/>
              <a:t>RMSD for MYS bound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78B6EC3-CEA1-0C13-51EB-F63E0B2F7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75" y="124100"/>
            <a:ext cx="9637295" cy="629486"/>
          </a:xfrm>
        </p:spPr>
        <p:txBody>
          <a:bodyPr>
            <a:normAutofit/>
          </a:bodyPr>
          <a:lstStyle/>
          <a:p>
            <a:r>
              <a:rPr lang="en-US" sz="3800" u="sng" dirty="0"/>
              <a:t>Results:</a:t>
            </a:r>
            <a:endParaRPr lang="en-US" sz="3800" dirty="0"/>
          </a:p>
        </p:txBody>
      </p:sp>
      <p:pic>
        <p:nvPicPr>
          <p:cNvPr id="6" name="Picture 5" descr="A graph of a diagram&#10;&#10;Description automatically generated with medium confidence">
            <a:extLst>
              <a:ext uri="{FF2B5EF4-FFF2-40B4-BE49-F238E27FC236}">
                <a16:creationId xmlns:a16="http://schemas.microsoft.com/office/drawing/2014/main" id="{71D67EE6-E6D7-A804-ED72-E90FBC33A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81" y="2523089"/>
            <a:ext cx="10994351" cy="4335487"/>
          </a:xfrm>
          <a:prstGeom prst="rect">
            <a:avLst/>
          </a:prstGeom>
        </p:spPr>
      </p:pic>
      <p:pic>
        <p:nvPicPr>
          <p:cNvPr id="8" name="Picture 7" descr="A close up of a dna model&#10;&#10;Description automatically generated">
            <a:extLst>
              <a:ext uri="{FF2B5EF4-FFF2-40B4-BE49-F238E27FC236}">
                <a16:creationId xmlns:a16="http://schemas.microsoft.com/office/drawing/2014/main" id="{317CD261-007B-4A8E-8395-11800DAEED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0" t="13257" r="17164" b="36144"/>
          <a:stretch/>
        </p:blipFill>
        <p:spPr>
          <a:xfrm rot="10800000">
            <a:off x="6888678" y="256794"/>
            <a:ext cx="3897087" cy="2133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818E9E9-1501-3C97-1F6A-7DB7346B3BF9}"/>
              </a:ext>
            </a:extLst>
          </p:cNvPr>
          <p:cNvSpPr txBox="1"/>
          <p:nvPr/>
        </p:nvSpPr>
        <p:spPr>
          <a:xfrm>
            <a:off x="8688822" y="407806"/>
            <a:ext cx="63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DKA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43EE45-F9C3-9BAE-752A-19D8C0049AD1}"/>
              </a:ext>
            </a:extLst>
          </p:cNvPr>
          <p:cNvSpPr txBox="1"/>
          <p:nvPr/>
        </p:nvSpPr>
        <p:spPr>
          <a:xfrm>
            <a:off x="7422605" y="1549570"/>
            <a:ext cx="995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Arg200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01B394B-AEF7-DB21-F4A6-A25EA792D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1132" y="975764"/>
            <a:ext cx="5253295" cy="1769515"/>
          </a:xfrm>
        </p:spPr>
        <p:txBody>
          <a:bodyPr>
            <a:normAutofit/>
          </a:bodyPr>
          <a:lstStyle/>
          <a:p>
            <a:r>
              <a:rPr lang="en-US" sz="2400" dirty="0"/>
              <a:t>Share major contacts</a:t>
            </a:r>
          </a:p>
          <a:p>
            <a:r>
              <a:rPr lang="en-US" sz="2400" dirty="0"/>
              <a:t>Display some variation around residues 200-220</a:t>
            </a:r>
          </a:p>
        </p:txBody>
      </p:sp>
    </p:spTree>
    <p:extLst>
      <p:ext uri="{BB962C8B-B14F-4D97-AF65-F5344CB8AC3E}">
        <p14:creationId xmlns:p14="http://schemas.microsoft.com/office/powerpoint/2010/main" val="113044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graph of different colors&#10;&#10;Description automatically generated">
            <a:extLst>
              <a:ext uri="{FF2B5EF4-FFF2-40B4-BE49-F238E27FC236}">
                <a16:creationId xmlns:a16="http://schemas.microsoft.com/office/drawing/2014/main" id="{1BB05647-218D-8464-C0EF-64964DBCA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657" y="124100"/>
            <a:ext cx="10254343" cy="3002368"/>
          </a:xfrm>
          <a:prstGeom prst="rect">
            <a:avLst/>
          </a:prstGeom>
        </p:spPr>
      </p:pic>
      <p:pic>
        <p:nvPicPr>
          <p:cNvPr id="3" name="Picture 2" descr="A graph of a number of bands&#10;&#10;Description automatically generated with medium confidence">
            <a:extLst>
              <a:ext uri="{FF2B5EF4-FFF2-40B4-BE49-F238E27FC236}">
                <a16:creationId xmlns:a16="http://schemas.microsoft.com/office/drawing/2014/main" id="{34E8EE84-2554-5C25-228C-5C7F481E8A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16"/>
          <a:stretch/>
        </p:blipFill>
        <p:spPr>
          <a:xfrm>
            <a:off x="289665" y="3263001"/>
            <a:ext cx="5044335" cy="30785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9775E3-0A86-CA18-123D-55FE76CCEE5F}"/>
              </a:ext>
            </a:extLst>
          </p:cNvPr>
          <p:cNvSpPr txBox="1"/>
          <p:nvPr/>
        </p:nvSpPr>
        <p:spPr>
          <a:xfrm>
            <a:off x="490502" y="6224128"/>
            <a:ext cx="76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DKA</a:t>
            </a:r>
          </a:p>
        </p:txBody>
      </p:sp>
      <p:pic>
        <p:nvPicPr>
          <p:cNvPr id="9" name="Picture 8" descr="A graph of a graph showing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FE1F1A6B-8E9C-8646-260A-136C8CD202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40"/>
          <a:stretch/>
        </p:blipFill>
        <p:spPr>
          <a:xfrm>
            <a:off x="6487885" y="3190509"/>
            <a:ext cx="5126527" cy="31061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627BE33-6996-6A18-2930-456B4DA28F05}"/>
              </a:ext>
            </a:extLst>
          </p:cNvPr>
          <p:cNvSpPr txBox="1"/>
          <p:nvPr/>
        </p:nvSpPr>
        <p:spPr>
          <a:xfrm>
            <a:off x="6858002" y="6224128"/>
            <a:ext cx="76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PLM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781E2D6-A849-F9DF-834B-4C3F4D7F8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75" y="124100"/>
            <a:ext cx="9637295" cy="629486"/>
          </a:xfrm>
        </p:spPr>
        <p:txBody>
          <a:bodyPr>
            <a:normAutofit/>
          </a:bodyPr>
          <a:lstStyle/>
          <a:p>
            <a:r>
              <a:rPr lang="en-US" sz="3800" u="sng" dirty="0"/>
              <a:t>Results: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211890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852748-AA10-BD01-6D46-5C643677E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75" y="124100"/>
            <a:ext cx="9637295" cy="629486"/>
          </a:xfrm>
        </p:spPr>
        <p:txBody>
          <a:bodyPr>
            <a:normAutofit/>
          </a:bodyPr>
          <a:lstStyle/>
          <a:p>
            <a:r>
              <a:rPr lang="en-US" sz="3800" u="sng" dirty="0"/>
              <a:t>Results:</a:t>
            </a:r>
            <a:endParaRPr lang="en-US" sz="3800" dirty="0"/>
          </a:p>
        </p:txBody>
      </p:sp>
      <p:pic>
        <p:nvPicPr>
          <p:cNvPr id="22" name="Picture 21" descr="A graph of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F6F8EF6A-8C49-0707-84BF-5182ACD2C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433" y="949367"/>
            <a:ext cx="7272846" cy="4657106"/>
          </a:xfrm>
          <a:prstGeom prst="rect">
            <a:avLst/>
          </a:prstGeom>
        </p:spPr>
      </p:pic>
      <p:pic>
        <p:nvPicPr>
          <p:cNvPr id="24" name="Picture 23" descr="A close-up of a dna molecule&#10;&#10;Description automatically generated">
            <a:extLst>
              <a:ext uri="{FF2B5EF4-FFF2-40B4-BE49-F238E27FC236}">
                <a16:creationId xmlns:a16="http://schemas.microsoft.com/office/drawing/2014/main" id="{ABA6313A-F4F8-D3C6-4209-A1F13BBA02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5" t="20951" r="13291" b="3268"/>
          <a:stretch/>
        </p:blipFill>
        <p:spPr>
          <a:xfrm>
            <a:off x="418327" y="1717962"/>
            <a:ext cx="4072062" cy="306210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BF7EE74-AF67-5C1E-EE32-2FCE82D300B1}"/>
              </a:ext>
            </a:extLst>
          </p:cNvPr>
          <p:cNvSpPr txBox="1"/>
          <p:nvPr/>
        </p:nvSpPr>
        <p:spPr>
          <a:xfrm>
            <a:off x="1333829" y="2973378"/>
            <a:ext cx="63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DKA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09083F-68D0-3A76-9ABE-38FFAFFC7170}"/>
              </a:ext>
            </a:extLst>
          </p:cNvPr>
          <p:cNvSpPr txBox="1"/>
          <p:nvPr/>
        </p:nvSpPr>
        <p:spPr>
          <a:xfrm>
            <a:off x="3444337" y="3434473"/>
            <a:ext cx="785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His66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1D8EB-8351-138F-2B63-C5D56DF37384}"/>
              </a:ext>
            </a:extLst>
          </p:cNvPr>
          <p:cNvSpPr txBox="1"/>
          <p:nvPr/>
        </p:nvSpPr>
        <p:spPr>
          <a:xfrm>
            <a:off x="369670" y="4865915"/>
            <a:ext cx="1460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Frame 4500</a:t>
            </a:r>
          </a:p>
        </p:txBody>
      </p:sp>
    </p:spTree>
    <p:extLst>
      <p:ext uri="{BB962C8B-B14F-4D97-AF65-F5344CB8AC3E}">
        <p14:creationId xmlns:p14="http://schemas.microsoft.com/office/powerpoint/2010/main" val="118702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852748-AA10-BD01-6D46-5C643677E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75" y="124100"/>
            <a:ext cx="9637295" cy="629486"/>
          </a:xfrm>
        </p:spPr>
        <p:txBody>
          <a:bodyPr>
            <a:normAutofit/>
          </a:bodyPr>
          <a:lstStyle/>
          <a:p>
            <a:r>
              <a:rPr lang="en-US" sz="3800" u="sng" dirty="0"/>
              <a:t>Results:</a:t>
            </a:r>
            <a:endParaRPr lang="en-US" sz="3800" dirty="0"/>
          </a:p>
        </p:txBody>
      </p:sp>
      <p:pic>
        <p:nvPicPr>
          <p:cNvPr id="3" name="Picture 2" descr="A graph of a yellow and purple line&#10;&#10;Description automatically generated">
            <a:extLst>
              <a:ext uri="{FF2B5EF4-FFF2-40B4-BE49-F238E27FC236}">
                <a16:creationId xmlns:a16="http://schemas.microsoft.com/office/drawing/2014/main" id="{46546895-D6A8-7598-9CC0-B7C38503B0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018" y="1089891"/>
            <a:ext cx="6993422" cy="4474286"/>
          </a:xfrm>
          <a:prstGeom prst="rect">
            <a:avLst/>
          </a:prstGeom>
        </p:spPr>
      </p:pic>
      <p:pic>
        <p:nvPicPr>
          <p:cNvPr id="8" name="Picture 7" descr="A close up of a dna model&#10;&#10;Description automatically generated with medium confidence">
            <a:extLst>
              <a:ext uri="{FF2B5EF4-FFF2-40B4-BE49-F238E27FC236}">
                <a16:creationId xmlns:a16="http://schemas.microsoft.com/office/drawing/2014/main" id="{3925E0E1-DFDE-B24D-B9AA-54E9EB47CB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60" y="682866"/>
            <a:ext cx="3842913" cy="27461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D81AAC-AE1C-B50D-9C1B-E555FAF254CD}"/>
              </a:ext>
            </a:extLst>
          </p:cNvPr>
          <p:cNvSpPr txBox="1"/>
          <p:nvPr/>
        </p:nvSpPr>
        <p:spPr>
          <a:xfrm>
            <a:off x="1852535" y="2813966"/>
            <a:ext cx="76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D65A2-6A78-33B5-593E-C35378C60E1A}"/>
              </a:ext>
            </a:extLst>
          </p:cNvPr>
          <p:cNvSpPr txBox="1"/>
          <p:nvPr/>
        </p:nvSpPr>
        <p:spPr>
          <a:xfrm>
            <a:off x="2725712" y="1317981"/>
            <a:ext cx="77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Glu63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6D092D-8DD9-3716-D380-B6C93FD3217C}"/>
              </a:ext>
            </a:extLst>
          </p:cNvPr>
          <p:cNvSpPr txBox="1"/>
          <p:nvPr/>
        </p:nvSpPr>
        <p:spPr>
          <a:xfrm>
            <a:off x="211051" y="3429000"/>
            <a:ext cx="1460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Frame 4000</a:t>
            </a:r>
          </a:p>
        </p:txBody>
      </p:sp>
      <p:pic>
        <p:nvPicPr>
          <p:cNvPr id="13" name="Picture 12" descr="A computer generated image of a molecule&#10;&#10;Description automatically generated with medium confidence">
            <a:extLst>
              <a:ext uri="{FF2B5EF4-FFF2-40B4-BE49-F238E27FC236}">
                <a16:creationId xmlns:a16="http://schemas.microsoft.com/office/drawing/2014/main" id="{76907AE5-458A-CCE8-118C-9F3BDB6242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"/>
          <a:stretch/>
        </p:blipFill>
        <p:spPr>
          <a:xfrm>
            <a:off x="239559" y="3747693"/>
            <a:ext cx="3769165" cy="258845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5A781CF-D36B-D649-0FCB-8C3ACD1BBDC4}"/>
              </a:ext>
            </a:extLst>
          </p:cNvPr>
          <p:cNvSpPr txBox="1"/>
          <p:nvPr/>
        </p:nvSpPr>
        <p:spPr>
          <a:xfrm>
            <a:off x="211050" y="6285506"/>
            <a:ext cx="1460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Frame 3100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7E7DF4-4172-DA5F-BEC1-E3D17A083ACF}"/>
              </a:ext>
            </a:extLst>
          </p:cNvPr>
          <p:cNvSpPr txBox="1"/>
          <p:nvPr/>
        </p:nvSpPr>
        <p:spPr>
          <a:xfrm>
            <a:off x="1671781" y="5379511"/>
            <a:ext cx="76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A44515-749F-1CAA-3DD4-5219DE7A4BAC}"/>
              </a:ext>
            </a:extLst>
          </p:cNvPr>
          <p:cNvSpPr txBox="1"/>
          <p:nvPr/>
        </p:nvSpPr>
        <p:spPr>
          <a:xfrm>
            <a:off x="2841167" y="4453726"/>
            <a:ext cx="77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Glu63</a:t>
            </a:r>
          </a:p>
        </p:txBody>
      </p:sp>
    </p:spTree>
    <p:extLst>
      <p:ext uri="{BB962C8B-B14F-4D97-AF65-F5344CB8AC3E}">
        <p14:creationId xmlns:p14="http://schemas.microsoft.com/office/powerpoint/2010/main" val="2321537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</TotalTime>
  <Words>222</Words>
  <Application>Microsoft Office PowerPoint</Application>
  <PresentationFormat>Widescreen</PresentationFormat>
  <Paragraphs>65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Exploring the Impact of Fatty Acid Binding on RegA</vt:lpstr>
      <vt:lpstr>Various Fatty Acids Inhibit Virulence Regulator RegA</vt:lpstr>
      <vt:lpstr>AF3 Generated FA-Bound Structures Allow for Molecular Dynamics Simulations</vt:lpstr>
      <vt:lpstr>Results:</vt:lpstr>
      <vt:lpstr>Results:</vt:lpstr>
      <vt:lpstr>Results:</vt:lpstr>
      <vt:lpstr>Results:</vt:lpstr>
      <vt:lpstr>Results:</vt:lpstr>
      <vt:lpstr>Results:</vt:lpstr>
      <vt:lpstr>Results:</vt:lpstr>
      <vt:lpstr>Summary</vt:lpstr>
      <vt:lpstr>Thank you!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Grace Lawhern</dc:creator>
  <cp:lastModifiedBy>Grace Lawhern</cp:lastModifiedBy>
  <cp:revision>1</cp:revision>
  <dcterms:created xsi:type="dcterms:W3CDTF">2024-06-03T14:34:17Z</dcterms:created>
  <dcterms:modified xsi:type="dcterms:W3CDTF">2024-06-04T00:54:04Z</dcterms:modified>
</cp:coreProperties>
</file>

<file path=docProps/thumbnail.jpeg>
</file>